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5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1" r:id="rId19"/>
    <p:sldId id="272" r:id="rId20"/>
    <p:sldId id="273" r:id="rId2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996C5-3BE7-45E6-A4D0-07EAF5FCFC2F}" v="11" dt="2022-09-16T02:32:04.106"/>
    <p1510:client id="{A5BFC9D0-0137-4609-9D19-DAF79370EF77}" v="1" dt="2022-09-16T12:02:45.9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 Kennedy" userId="37e526cc-1ca4-4e08-a0d5-41338813d48b" providerId="ADAL" clId="{6EB996C5-3BE7-45E6-A4D0-07EAF5FCFC2F}"/>
    <pc:docChg chg="undo custSel addSld delSld modSld sldOrd">
      <pc:chgData name="Vernon Kennedy" userId="37e526cc-1ca4-4e08-a0d5-41338813d48b" providerId="ADAL" clId="{6EB996C5-3BE7-45E6-A4D0-07EAF5FCFC2F}" dt="2022-09-16T03:03:01.908" v="677" actId="20577"/>
      <pc:docMkLst>
        <pc:docMk/>
      </pc:docMkLst>
      <pc:sldChg chg="modSp mod">
        <pc:chgData name="Vernon Kennedy" userId="37e526cc-1ca4-4e08-a0d5-41338813d48b" providerId="ADAL" clId="{6EB996C5-3BE7-45E6-A4D0-07EAF5FCFC2F}" dt="2022-09-16T02:37:14.338" v="585" actId="1076"/>
        <pc:sldMkLst>
          <pc:docMk/>
          <pc:sldMk cId="0" sldId="256"/>
        </pc:sldMkLst>
        <pc:spChg chg="mod">
          <ac:chgData name="Vernon Kennedy" userId="37e526cc-1ca4-4e08-a0d5-41338813d48b" providerId="ADAL" clId="{6EB996C5-3BE7-45E6-A4D0-07EAF5FCFC2F}" dt="2022-09-16T02:37:14.338" v="585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Vernon Kennedy" userId="37e526cc-1ca4-4e08-a0d5-41338813d48b" providerId="ADAL" clId="{6EB996C5-3BE7-45E6-A4D0-07EAF5FCFC2F}" dt="2022-09-16T01:45:33.461" v="4" actId="20577"/>
          <ac:spMkLst>
            <pc:docMk/>
            <pc:sldMk cId="0" sldId="256"/>
            <ac:spMk id="11" creationId="{00000000-0000-0000-0000-000000000000}"/>
          </ac:spMkLst>
        </pc:spChg>
      </pc:sldChg>
      <pc:sldChg chg="modSp mod">
        <pc:chgData name="Vernon Kennedy" userId="37e526cc-1ca4-4e08-a0d5-41338813d48b" providerId="ADAL" clId="{6EB996C5-3BE7-45E6-A4D0-07EAF5FCFC2F}" dt="2022-09-16T02:09:16.243" v="395" actId="14100"/>
        <pc:sldMkLst>
          <pc:docMk/>
          <pc:sldMk cId="0" sldId="257"/>
        </pc:sldMkLst>
        <pc:picChg chg="mod">
          <ac:chgData name="Vernon Kennedy" userId="37e526cc-1ca4-4e08-a0d5-41338813d48b" providerId="ADAL" clId="{6EB996C5-3BE7-45E6-A4D0-07EAF5FCFC2F}" dt="2022-09-16T02:09:16.243" v="395" actId="14100"/>
          <ac:picMkLst>
            <pc:docMk/>
            <pc:sldMk cId="0" sldId="257"/>
            <ac:picMk id="8" creationId="{00000000-0000-0000-0000-000000000000}"/>
          </ac:picMkLst>
        </pc:picChg>
      </pc:sldChg>
      <pc:sldChg chg="addSp delSp modSp mod">
        <pc:chgData name="Vernon Kennedy" userId="37e526cc-1ca4-4e08-a0d5-41338813d48b" providerId="ADAL" clId="{6EB996C5-3BE7-45E6-A4D0-07EAF5FCFC2F}" dt="2022-09-16T02:39:48.442" v="612" actId="1076"/>
        <pc:sldMkLst>
          <pc:docMk/>
          <pc:sldMk cId="0" sldId="258"/>
        </pc:sldMkLst>
        <pc:spChg chg="mod">
          <ac:chgData name="Vernon Kennedy" userId="37e526cc-1ca4-4e08-a0d5-41338813d48b" providerId="ADAL" clId="{6EB996C5-3BE7-45E6-A4D0-07EAF5FCFC2F}" dt="2022-09-16T02:33:42.340" v="550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Vernon Kennedy" userId="37e526cc-1ca4-4e08-a0d5-41338813d48b" providerId="ADAL" clId="{6EB996C5-3BE7-45E6-A4D0-07EAF5FCFC2F}" dt="2022-09-16T02:23:00.439" v="420" actId="478"/>
          <ac:spMkLst>
            <pc:docMk/>
            <pc:sldMk cId="0" sldId="258"/>
            <ac:spMk id="6" creationId="{00000000-0000-0000-0000-000000000000}"/>
          </ac:spMkLst>
        </pc:spChg>
        <pc:spChg chg="del">
          <ac:chgData name="Vernon Kennedy" userId="37e526cc-1ca4-4e08-a0d5-41338813d48b" providerId="ADAL" clId="{6EB996C5-3BE7-45E6-A4D0-07EAF5FCFC2F}" dt="2022-09-16T02:23:06.864" v="424" actId="478"/>
          <ac:spMkLst>
            <pc:docMk/>
            <pc:sldMk cId="0" sldId="258"/>
            <ac:spMk id="9" creationId="{00000000-0000-0000-0000-000000000000}"/>
          </ac:spMkLst>
        </pc:spChg>
        <pc:spChg chg="del mod">
          <ac:chgData name="Vernon Kennedy" userId="37e526cc-1ca4-4e08-a0d5-41338813d48b" providerId="ADAL" clId="{6EB996C5-3BE7-45E6-A4D0-07EAF5FCFC2F}" dt="2022-09-16T02:23:05.601" v="423" actId="478"/>
          <ac:spMkLst>
            <pc:docMk/>
            <pc:sldMk cId="0" sldId="258"/>
            <ac:spMk id="10" creationId="{00000000-0000-0000-0000-000000000000}"/>
          </ac:spMkLst>
        </pc:spChg>
        <pc:spChg chg="add del mod">
          <ac:chgData name="Vernon Kennedy" userId="37e526cc-1ca4-4e08-a0d5-41338813d48b" providerId="ADAL" clId="{6EB996C5-3BE7-45E6-A4D0-07EAF5FCFC2F}" dt="2022-09-16T02:24:33.327" v="452" actId="478"/>
          <ac:spMkLst>
            <pc:docMk/>
            <pc:sldMk cId="0" sldId="258"/>
            <ac:spMk id="11" creationId="{A11DFE2B-8672-F549-DBEF-629C48E3DC50}"/>
          </ac:spMkLst>
        </pc:spChg>
        <pc:spChg chg="add del mod">
          <ac:chgData name="Vernon Kennedy" userId="37e526cc-1ca4-4e08-a0d5-41338813d48b" providerId="ADAL" clId="{6EB996C5-3BE7-45E6-A4D0-07EAF5FCFC2F}" dt="2022-09-16T02:31:58.128" v="509"/>
          <ac:spMkLst>
            <pc:docMk/>
            <pc:sldMk cId="0" sldId="258"/>
            <ac:spMk id="14" creationId="{ADE1E960-4BAC-D78C-5794-C6662B55651C}"/>
          </ac:spMkLst>
        </pc:spChg>
        <pc:spChg chg="add mod">
          <ac:chgData name="Vernon Kennedy" userId="37e526cc-1ca4-4e08-a0d5-41338813d48b" providerId="ADAL" clId="{6EB996C5-3BE7-45E6-A4D0-07EAF5FCFC2F}" dt="2022-09-16T02:39:48.442" v="612" actId="1076"/>
          <ac:spMkLst>
            <pc:docMk/>
            <pc:sldMk cId="0" sldId="258"/>
            <ac:spMk id="15" creationId="{CE73656E-F1C6-AD60-CFE4-D05DC30BDB69}"/>
          </ac:spMkLst>
        </pc:spChg>
        <pc:grpChg chg="del">
          <ac:chgData name="Vernon Kennedy" userId="37e526cc-1ca4-4e08-a0d5-41338813d48b" providerId="ADAL" clId="{6EB996C5-3BE7-45E6-A4D0-07EAF5FCFC2F}" dt="2022-09-16T02:22:56.627" v="419" actId="478"/>
          <ac:grpSpMkLst>
            <pc:docMk/>
            <pc:sldMk cId="0" sldId="258"/>
            <ac:grpSpMk id="2" creationId="{00000000-0000-0000-0000-000000000000}"/>
          </ac:grpSpMkLst>
        </pc:grpChg>
        <pc:graphicFrameChg chg="add del mod modGraphic">
          <ac:chgData name="Vernon Kennedy" userId="37e526cc-1ca4-4e08-a0d5-41338813d48b" providerId="ADAL" clId="{6EB996C5-3BE7-45E6-A4D0-07EAF5FCFC2F}" dt="2022-09-16T02:31:45.757" v="506" actId="21"/>
          <ac:graphicFrameMkLst>
            <pc:docMk/>
            <pc:sldMk cId="0" sldId="258"/>
            <ac:graphicFrameMk id="13" creationId="{F8EB6CF9-D806-9317-D8C1-10918D2DE524}"/>
          </ac:graphicFrameMkLst>
        </pc:graphicFrameChg>
        <pc:picChg chg="del">
          <ac:chgData name="Vernon Kennedy" userId="37e526cc-1ca4-4e08-a0d5-41338813d48b" providerId="ADAL" clId="{6EB996C5-3BE7-45E6-A4D0-07EAF5FCFC2F}" dt="2022-09-16T02:10:13.374" v="399" actId="478"/>
          <ac:picMkLst>
            <pc:docMk/>
            <pc:sldMk cId="0" sldId="258"/>
            <ac:picMk id="7" creationId="{00000000-0000-0000-0000-000000000000}"/>
          </ac:picMkLst>
        </pc:picChg>
        <pc:picChg chg="add del mod">
          <ac:chgData name="Vernon Kennedy" userId="37e526cc-1ca4-4e08-a0d5-41338813d48b" providerId="ADAL" clId="{6EB996C5-3BE7-45E6-A4D0-07EAF5FCFC2F}" dt="2022-09-16T01:57:29.191" v="370" actId="478"/>
          <ac:picMkLst>
            <pc:docMk/>
            <pc:sldMk cId="0" sldId="258"/>
            <ac:picMk id="12" creationId="{4724700A-6F0E-8E51-AB28-A0499E7900D6}"/>
          </ac:picMkLst>
        </pc:picChg>
      </pc:sldChg>
      <pc:sldChg chg="delSp modSp mod ord">
        <pc:chgData name="Vernon Kennedy" userId="37e526cc-1ca4-4e08-a0d5-41338813d48b" providerId="ADAL" clId="{6EB996C5-3BE7-45E6-A4D0-07EAF5FCFC2F}" dt="2022-09-16T02:50:44.655" v="668" actId="1076"/>
        <pc:sldMkLst>
          <pc:docMk/>
          <pc:sldMk cId="0" sldId="259"/>
        </pc:sldMkLst>
        <pc:spChg chg="mod">
          <ac:chgData name="Vernon Kennedy" userId="37e526cc-1ca4-4e08-a0d5-41338813d48b" providerId="ADAL" clId="{6EB996C5-3BE7-45E6-A4D0-07EAF5FCFC2F}" dt="2022-09-16T02:50:44.655" v="668" actId="1076"/>
          <ac:spMkLst>
            <pc:docMk/>
            <pc:sldMk cId="0" sldId="259"/>
            <ac:spMk id="9" creationId="{00000000-0000-0000-0000-000000000000}"/>
          </ac:spMkLst>
        </pc:spChg>
        <pc:spChg chg="del">
          <ac:chgData name="Vernon Kennedy" userId="37e526cc-1ca4-4e08-a0d5-41338813d48b" providerId="ADAL" clId="{6EB996C5-3BE7-45E6-A4D0-07EAF5FCFC2F}" dt="2022-09-16T02:50:25.010" v="667" actId="478"/>
          <ac:spMkLst>
            <pc:docMk/>
            <pc:sldMk cId="0" sldId="259"/>
            <ac:spMk id="15" creationId="{00000000-0000-0000-0000-000000000000}"/>
          </ac:spMkLst>
        </pc:spChg>
        <pc:spChg chg="del mod">
          <ac:chgData name="Vernon Kennedy" userId="37e526cc-1ca4-4e08-a0d5-41338813d48b" providerId="ADAL" clId="{6EB996C5-3BE7-45E6-A4D0-07EAF5FCFC2F}" dt="2022-09-16T02:50:11.938" v="660" actId="478"/>
          <ac:spMkLst>
            <pc:docMk/>
            <pc:sldMk cId="0" sldId="259"/>
            <ac:spMk id="16" creationId="{00000000-0000-0000-0000-000000000000}"/>
          </ac:spMkLst>
        </pc:spChg>
        <pc:spChg chg="del mod">
          <ac:chgData name="Vernon Kennedy" userId="37e526cc-1ca4-4e08-a0d5-41338813d48b" providerId="ADAL" clId="{6EB996C5-3BE7-45E6-A4D0-07EAF5FCFC2F}" dt="2022-09-16T02:50:15.923" v="662" actId="478"/>
          <ac:spMkLst>
            <pc:docMk/>
            <pc:sldMk cId="0" sldId="259"/>
            <ac:spMk id="17" creationId="{00000000-0000-0000-0000-000000000000}"/>
          </ac:spMkLst>
        </pc:spChg>
        <pc:spChg chg="del">
          <ac:chgData name="Vernon Kennedy" userId="37e526cc-1ca4-4e08-a0d5-41338813d48b" providerId="ADAL" clId="{6EB996C5-3BE7-45E6-A4D0-07EAF5FCFC2F}" dt="2022-09-16T02:50:23.387" v="666" actId="478"/>
          <ac:spMkLst>
            <pc:docMk/>
            <pc:sldMk cId="0" sldId="259"/>
            <ac:spMk id="18" creationId="{00000000-0000-0000-0000-000000000000}"/>
          </ac:spMkLst>
        </pc:spChg>
        <pc:spChg chg="del mod">
          <ac:chgData name="Vernon Kennedy" userId="37e526cc-1ca4-4e08-a0d5-41338813d48b" providerId="ADAL" clId="{6EB996C5-3BE7-45E6-A4D0-07EAF5FCFC2F}" dt="2022-09-16T02:50:21.085" v="665" actId="478"/>
          <ac:spMkLst>
            <pc:docMk/>
            <pc:sldMk cId="0" sldId="259"/>
            <ac:spMk id="19" creationId="{00000000-0000-0000-0000-000000000000}"/>
          </ac:spMkLst>
        </pc:spChg>
        <pc:spChg chg="del">
          <ac:chgData name="Vernon Kennedy" userId="37e526cc-1ca4-4e08-a0d5-41338813d48b" providerId="ADAL" clId="{6EB996C5-3BE7-45E6-A4D0-07EAF5FCFC2F}" dt="2022-09-16T02:50:17.909" v="663" actId="478"/>
          <ac:spMkLst>
            <pc:docMk/>
            <pc:sldMk cId="0" sldId="259"/>
            <ac:spMk id="20" creationId="{00000000-0000-0000-0000-000000000000}"/>
          </ac:spMkLst>
        </pc:spChg>
        <pc:grpChg chg="del mod">
          <ac:chgData name="Vernon Kennedy" userId="37e526cc-1ca4-4e08-a0d5-41338813d48b" providerId="ADAL" clId="{6EB996C5-3BE7-45E6-A4D0-07EAF5FCFC2F}" dt="2022-09-16T01:59:43.348" v="377" actId="478"/>
          <ac:grpSpMkLst>
            <pc:docMk/>
            <pc:sldMk cId="0" sldId="259"/>
            <ac:grpSpMk id="21" creationId="{00000000-0000-0000-0000-000000000000}"/>
          </ac:grpSpMkLst>
        </pc:grpChg>
      </pc:sldChg>
      <pc:sldChg chg="ord">
        <pc:chgData name="Vernon Kennedy" userId="37e526cc-1ca4-4e08-a0d5-41338813d48b" providerId="ADAL" clId="{6EB996C5-3BE7-45E6-A4D0-07EAF5FCFC2F}" dt="2022-09-16T02:47:26.396" v="653"/>
        <pc:sldMkLst>
          <pc:docMk/>
          <pc:sldMk cId="0" sldId="260"/>
        </pc:sldMkLst>
      </pc:sldChg>
      <pc:sldChg chg="ord">
        <pc:chgData name="Vernon Kennedy" userId="37e526cc-1ca4-4e08-a0d5-41338813d48b" providerId="ADAL" clId="{6EB996C5-3BE7-45E6-A4D0-07EAF5FCFC2F}" dt="2022-09-16T02:48:15.700" v="655"/>
        <pc:sldMkLst>
          <pc:docMk/>
          <pc:sldMk cId="0" sldId="262"/>
        </pc:sldMkLst>
      </pc:sldChg>
      <pc:sldChg chg="ord">
        <pc:chgData name="Vernon Kennedy" userId="37e526cc-1ca4-4e08-a0d5-41338813d48b" providerId="ADAL" clId="{6EB996C5-3BE7-45E6-A4D0-07EAF5FCFC2F}" dt="2022-09-16T02:48:22.850" v="657"/>
        <pc:sldMkLst>
          <pc:docMk/>
          <pc:sldMk cId="0" sldId="264"/>
        </pc:sldMkLst>
      </pc:sldChg>
      <pc:sldChg chg="delSp modSp mod">
        <pc:chgData name="Vernon Kennedy" userId="37e526cc-1ca4-4e08-a0d5-41338813d48b" providerId="ADAL" clId="{6EB996C5-3BE7-45E6-A4D0-07EAF5FCFC2F}" dt="2022-09-16T02:05:16.408" v="388" actId="1076"/>
        <pc:sldMkLst>
          <pc:docMk/>
          <pc:sldMk cId="0" sldId="268"/>
        </pc:sldMkLst>
        <pc:spChg chg="del mod topLvl">
          <ac:chgData name="Vernon Kennedy" userId="37e526cc-1ca4-4e08-a0d5-41338813d48b" providerId="ADAL" clId="{6EB996C5-3BE7-45E6-A4D0-07EAF5FCFC2F}" dt="2022-09-16T02:04:39.304" v="386" actId="478"/>
          <ac:spMkLst>
            <pc:docMk/>
            <pc:sldMk cId="0" sldId="268"/>
            <ac:spMk id="15" creationId="{00000000-0000-0000-0000-000000000000}"/>
          </ac:spMkLst>
        </pc:spChg>
        <pc:spChg chg="mod topLvl">
          <ac:chgData name="Vernon Kennedy" userId="37e526cc-1ca4-4e08-a0d5-41338813d48b" providerId="ADAL" clId="{6EB996C5-3BE7-45E6-A4D0-07EAF5FCFC2F}" dt="2022-09-16T02:05:16.408" v="388" actId="1076"/>
          <ac:spMkLst>
            <pc:docMk/>
            <pc:sldMk cId="0" sldId="268"/>
            <ac:spMk id="16" creationId="{00000000-0000-0000-0000-000000000000}"/>
          </ac:spMkLst>
        </pc:spChg>
        <pc:grpChg chg="del mod">
          <ac:chgData name="Vernon Kennedy" userId="37e526cc-1ca4-4e08-a0d5-41338813d48b" providerId="ADAL" clId="{6EB996C5-3BE7-45E6-A4D0-07EAF5FCFC2F}" dt="2022-09-16T02:04:39.304" v="386" actId="478"/>
          <ac:grpSpMkLst>
            <pc:docMk/>
            <pc:sldMk cId="0" sldId="268"/>
            <ac:grpSpMk id="14" creationId="{00000000-0000-0000-0000-000000000000}"/>
          </ac:grpSpMkLst>
        </pc:grpChg>
      </pc:sldChg>
      <pc:sldChg chg="modSp mod">
        <pc:chgData name="Vernon Kennedy" userId="37e526cc-1ca4-4e08-a0d5-41338813d48b" providerId="ADAL" clId="{6EB996C5-3BE7-45E6-A4D0-07EAF5FCFC2F}" dt="2022-09-16T02:06:00.966" v="389" actId="1076"/>
        <pc:sldMkLst>
          <pc:docMk/>
          <pc:sldMk cId="0" sldId="271"/>
        </pc:sldMkLst>
        <pc:grpChg chg="mod">
          <ac:chgData name="Vernon Kennedy" userId="37e526cc-1ca4-4e08-a0d5-41338813d48b" providerId="ADAL" clId="{6EB996C5-3BE7-45E6-A4D0-07EAF5FCFC2F}" dt="2022-09-16T02:06:00.966" v="389" actId="1076"/>
          <ac:grpSpMkLst>
            <pc:docMk/>
            <pc:sldMk cId="0" sldId="271"/>
            <ac:grpSpMk id="2" creationId="{00000000-0000-0000-0000-000000000000}"/>
          </ac:grpSpMkLst>
        </pc:grpChg>
      </pc:sldChg>
      <pc:sldChg chg="modSp mod">
        <pc:chgData name="Vernon Kennedy" userId="37e526cc-1ca4-4e08-a0d5-41338813d48b" providerId="ADAL" clId="{6EB996C5-3BE7-45E6-A4D0-07EAF5FCFC2F}" dt="2022-09-16T03:03:01.908" v="677" actId="20577"/>
        <pc:sldMkLst>
          <pc:docMk/>
          <pc:sldMk cId="0" sldId="272"/>
        </pc:sldMkLst>
        <pc:spChg chg="mod">
          <ac:chgData name="Vernon Kennedy" userId="37e526cc-1ca4-4e08-a0d5-41338813d48b" providerId="ADAL" clId="{6EB996C5-3BE7-45E6-A4D0-07EAF5FCFC2F}" dt="2022-09-16T03:03:01.908" v="677" actId="20577"/>
          <ac:spMkLst>
            <pc:docMk/>
            <pc:sldMk cId="0" sldId="272"/>
            <ac:spMk id="8" creationId="{00000000-0000-0000-0000-000000000000}"/>
          </ac:spMkLst>
        </pc:spChg>
      </pc:sldChg>
      <pc:sldChg chg="add">
        <pc:chgData name="Vernon Kennedy" userId="37e526cc-1ca4-4e08-a0d5-41338813d48b" providerId="ADAL" clId="{6EB996C5-3BE7-45E6-A4D0-07EAF5FCFC2F}" dt="2022-09-16T02:10:09.531" v="398" actId="2890"/>
        <pc:sldMkLst>
          <pc:docMk/>
          <pc:sldMk cId="3873970358" sldId="274"/>
        </pc:sldMkLst>
      </pc:sldChg>
      <pc:sldChg chg="new del">
        <pc:chgData name="Vernon Kennedy" userId="37e526cc-1ca4-4e08-a0d5-41338813d48b" providerId="ADAL" clId="{6EB996C5-3BE7-45E6-A4D0-07EAF5FCFC2F}" dt="2022-09-16T02:09:47.350" v="397" actId="680"/>
        <pc:sldMkLst>
          <pc:docMk/>
          <pc:sldMk cId="4151457141" sldId="274"/>
        </pc:sldMkLst>
      </pc:sldChg>
      <pc:sldChg chg="modSp add mod">
        <pc:chgData name="Vernon Kennedy" userId="37e526cc-1ca4-4e08-a0d5-41338813d48b" providerId="ADAL" clId="{6EB996C5-3BE7-45E6-A4D0-07EAF5FCFC2F}" dt="2022-09-16T02:40:27.415" v="631" actId="6549"/>
        <pc:sldMkLst>
          <pc:docMk/>
          <pc:sldMk cId="2815063293" sldId="275"/>
        </pc:sldMkLst>
        <pc:spChg chg="mod">
          <ac:chgData name="Vernon Kennedy" userId="37e526cc-1ca4-4e08-a0d5-41338813d48b" providerId="ADAL" clId="{6EB996C5-3BE7-45E6-A4D0-07EAF5FCFC2F}" dt="2022-09-16T02:40:27.415" v="631" actId="6549"/>
          <ac:spMkLst>
            <pc:docMk/>
            <pc:sldMk cId="2815063293" sldId="275"/>
            <ac:spMk id="5" creationId="{00000000-0000-0000-0000-000000000000}"/>
          </ac:spMkLst>
        </pc:spChg>
      </pc:sldChg>
      <pc:sldChg chg="modSp new del mod">
        <pc:chgData name="Vernon Kennedy" userId="37e526cc-1ca4-4e08-a0d5-41338813d48b" providerId="ADAL" clId="{6EB996C5-3BE7-45E6-A4D0-07EAF5FCFC2F}" dt="2022-09-16T02:40:21.878" v="617" actId="680"/>
        <pc:sldMkLst>
          <pc:docMk/>
          <pc:sldMk cId="3811735425" sldId="276"/>
        </pc:sldMkLst>
        <pc:spChg chg="mod">
          <ac:chgData name="Vernon Kennedy" userId="37e526cc-1ca4-4e08-a0d5-41338813d48b" providerId="ADAL" clId="{6EB996C5-3BE7-45E6-A4D0-07EAF5FCFC2F}" dt="2022-09-16T02:40:21.254" v="616" actId="20577"/>
          <ac:spMkLst>
            <pc:docMk/>
            <pc:sldMk cId="3811735425" sldId="276"/>
            <ac:spMk id="2" creationId="{C1BB1A0C-CCBB-EB4E-F605-EFFF47FA99A2}"/>
          </ac:spMkLst>
        </pc:spChg>
      </pc:sldChg>
    </pc:docChg>
  </pc:docChgLst>
  <pc:docChgLst>
    <pc:chgData name="Vernon Kennedy" userId="37e526cc-1ca4-4e08-a0d5-41338813d48b" providerId="ADAL" clId="{A5BFC9D0-0137-4609-9D19-DAF79370EF77}"/>
    <pc:docChg chg="undo custSel addSld delSld modSld">
      <pc:chgData name="Vernon Kennedy" userId="37e526cc-1ca4-4e08-a0d5-41338813d48b" providerId="ADAL" clId="{A5BFC9D0-0137-4609-9D19-DAF79370EF77}" dt="2022-09-16T12:02:54.374" v="3" actId="47"/>
      <pc:docMkLst>
        <pc:docMk/>
      </pc:docMkLst>
      <pc:sldChg chg="del">
        <pc:chgData name="Vernon Kennedy" userId="37e526cc-1ca4-4e08-a0d5-41338813d48b" providerId="ADAL" clId="{A5BFC9D0-0137-4609-9D19-DAF79370EF77}" dt="2022-09-16T12:02:54.374" v="3" actId="47"/>
        <pc:sldMkLst>
          <pc:docMk/>
          <pc:sldMk cId="0" sldId="270"/>
        </pc:sldMkLst>
      </pc:sldChg>
      <pc:sldChg chg="add del">
        <pc:chgData name="Vernon Kennedy" userId="37e526cc-1ca4-4e08-a0d5-41338813d48b" providerId="ADAL" clId="{A5BFC9D0-0137-4609-9D19-DAF79370EF77}" dt="2022-09-16T12:02:51.776" v="2" actId="47"/>
        <pc:sldMkLst>
          <pc:docMk/>
          <pc:sldMk cId="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072" y="4251359"/>
            <a:ext cx="18268950" cy="4352925"/>
          </a:xfrm>
          <a:custGeom>
            <a:avLst/>
            <a:gdLst/>
            <a:ahLst/>
            <a:cxnLst/>
            <a:rect l="l" t="t" r="r" b="b"/>
            <a:pathLst>
              <a:path w="18268950" h="4352925">
                <a:moveTo>
                  <a:pt x="0" y="0"/>
                </a:moveTo>
                <a:lnTo>
                  <a:pt x="18268927" y="0"/>
                </a:lnTo>
                <a:lnTo>
                  <a:pt x="18268927" y="4352924"/>
                </a:lnTo>
                <a:lnTo>
                  <a:pt x="0" y="4352924"/>
                </a:lnTo>
                <a:lnTo>
                  <a:pt x="0" y="0"/>
                </a:lnTo>
                <a:close/>
              </a:path>
            </a:pathLst>
          </a:custGeom>
          <a:solidFill>
            <a:srgbClr val="03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603104"/>
            <a:ext cx="18288000" cy="1684020"/>
          </a:xfrm>
          <a:custGeom>
            <a:avLst/>
            <a:gdLst/>
            <a:ahLst/>
            <a:cxnLst/>
            <a:rect l="l" t="t" r="r" b="b"/>
            <a:pathLst>
              <a:path w="18288000" h="1684020">
                <a:moveTo>
                  <a:pt x="18287999" y="1683895"/>
                </a:moveTo>
                <a:lnTo>
                  <a:pt x="0" y="1683895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683895"/>
                </a:lnTo>
                <a:close/>
              </a:path>
            </a:pathLst>
          </a:custGeom>
          <a:solidFill>
            <a:srgbClr val="F653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939" y="6458796"/>
            <a:ext cx="16231235" cy="0"/>
          </a:xfrm>
          <a:custGeom>
            <a:avLst/>
            <a:gdLst/>
            <a:ahLst/>
            <a:cxnLst/>
            <a:rect l="l" t="t" r="r" b="b"/>
            <a:pathLst>
              <a:path w="16231235">
                <a:moveTo>
                  <a:pt x="0" y="0"/>
                </a:moveTo>
                <a:lnTo>
                  <a:pt x="16230658" y="0"/>
                </a:lnTo>
              </a:path>
            </a:pathLst>
          </a:custGeom>
          <a:ln w="19049">
            <a:solidFill>
              <a:srgbClr val="F9E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614093" y="9229725"/>
            <a:ext cx="5674360" cy="28575"/>
          </a:xfrm>
          <a:custGeom>
            <a:avLst/>
            <a:gdLst/>
            <a:ahLst/>
            <a:cxnLst/>
            <a:rect l="l" t="t" r="r" b="b"/>
            <a:pathLst>
              <a:path w="5674359" h="28575">
                <a:moveTo>
                  <a:pt x="0" y="0"/>
                </a:moveTo>
                <a:lnTo>
                  <a:pt x="5673907" y="0"/>
                </a:lnTo>
                <a:lnTo>
                  <a:pt x="5673907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F9E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0862" y="420400"/>
            <a:ext cx="6562724" cy="3381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542" y="156927"/>
            <a:ext cx="16235762" cy="3292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6318" y="3432675"/>
            <a:ext cx="7622540" cy="411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879"/>
            <a:ext cx="1028065" cy="9258300"/>
          </a:xfrm>
          <a:custGeom>
            <a:avLst/>
            <a:gdLst/>
            <a:ahLst/>
            <a:cxnLst/>
            <a:rect l="l" t="t" r="r" b="b"/>
            <a:pathLst>
              <a:path w="1028065" h="9258300">
                <a:moveTo>
                  <a:pt x="0" y="9258121"/>
                </a:moveTo>
                <a:lnTo>
                  <a:pt x="0" y="0"/>
                </a:lnTo>
                <a:lnTo>
                  <a:pt x="1027833" y="0"/>
                </a:lnTo>
                <a:lnTo>
                  <a:pt x="1027833" y="9258121"/>
                </a:lnTo>
                <a:lnTo>
                  <a:pt x="0" y="9258121"/>
                </a:lnTo>
                <a:close/>
              </a:path>
            </a:pathLst>
          </a:custGeom>
          <a:solidFill>
            <a:srgbClr val="03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73628" y="600148"/>
            <a:ext cx="390525" cy="43180"/>
          </a:xfrm>
          <a:custGeom>
            <a:avLst/>
            <a:gdLst/>
            <a:ahLst/>
            <a:cxnLst/>
            <a:rect l="l" t="t" r="r" b="b"/>
            <a:pathLst>
              <a:path w="390525" h="43179">
                <a:moveTo>
                  <a:pt x="390298" y="42862"/>
                </a:moveTo>
                <a:lnTo>
                  <a:pt x="0" y="42862"/>
                </a:lnTo>
                <a:lnTo>
                  <a:pt x="0" y="0"/>
                </a:lnTo>
                <a:lnTo>
                  <a:pt x="390298" y="0"/>
                </a:lnTo>
                <a:lnTo>
                  <a:pt x="390298" y="4286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73628" y="492992"/>
            <a:ext cx="390525" cy="43180"/>
          </a:xfrm>
          <a:custGeom>
            <a:avLst/>
            <a:gdLst/>
            <a:ahLst/>
            <a:cxnLst/>
            <a:rect l="l" t="t" r="r" b="b"/>
            <a:pathLst>
              <a:path w="390525" h="43179">
                <a:moveTo>
                  <a:pt x="390298" y="42862"/>
                </a:moveTo>
                <a:lnTo>
                  <a:pt x="0" y="42862"/>
                </a:lnTo>
                <a:lnTo>
                  <a:pt x="0" y="0"/>
                </a:lnTo>
                <a:lnTo>
                  <a:pt x="390298" y="0"/>
                </a:lnTo>
                <a:lnTo>
                  <a:pt x="390298" y="4286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73628" y="385835"/>
            <a:ext cx="390525" cy="43180"/>
          </a:xfrm>
          <a:custGeom>
            <a:avLst/>
            <a:gdLst/>
            <a:ahLst/>
            <a:cxnLst/>
            <a:rect l="l" t="t" r="r" b="b"/>
            <a:pathLst>
              <a:path w="390525" h="43179">
                <a:moveTo>
                  <a:pt x="390298" y="42862"/>
                </a:moveTo>
                <a:lnTo>
                  <a:pt x="0" y="42862"/>
                </a:lnTo>
                <a:lnTo>
                  <a:pt x="0" y="0"/>
                </a:lnTo>
                <a:lnTo>
                  <a:pt x="390298" y="0"/>
                </a:lnTo>
                <a:lnTo>
                  <a:pt x="390298" y="4286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9229725"/>
            <a:ext cx="7534909" cy="14604"/>
          </a:xfrm>
          <a:custGeom>
            <a:avLst/>
            <a:gdLst/>
            <a:ahLst/>
            <a:cxnLst/>
            <a:rect l="l" t="t" r="r" b="b"/>
            <a:pathLst>
              <a:path w="7534909" h="14604">
                <a:moveTo>
                  <a:pt x="0" y="0"/>
                </a:moveTo>
                <a:lnTo>
                  <a:pt x="7534287" y="14290"/>
                </a:lnTo>
              </a:path>
            </a:pathLst>
          </a:custGeom>
          <a:ln w="28574">
            <a:solidFill>
              <a:srgbClr val="F653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6705" y="9215437"/>
            <a:ext cx="8020050" cy="1071880"/>
          </a:xfrm>
          <a:custGeom>
            <a:avLst/>
            <a:gdLst/>
            <a:ahLst/>
            <a:cxnLst/>
            <a:rect l="l" t="t" r="r" b="b"/>
            <a:pathLst>
              <a:path w="8020050" h="1071879">
                <a:moveTo>
                  <a:pt x="0" y="0"/>
                </a:moveTo>
                <a:lnTo>
                  <a:pt x="8019576" y="0"/>
                </a:lnTo>
                <a:lnTo>
                  <a:pt x="8019576" y="1071562"/>
                </a:lnTo>
                <a:lnTo>
                  <a:pt x="0" y="1071562"/>
                </a:lnTo>
                <a:lnTo>
                  <a:pt x="0" y="0"/>
                </a:lnTo>
                <a:close/>
              </a:path>
            </a:pathLst>
          </a:custGeom>
          <a:solidFill>
            <a:srgbClr val="F9E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54" y="1544766"/>
            <a:ext cx="9201149" cy="66293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0"/>
            <a:ext cx="1028065" cy="1024255"/>
          </a:xfrm>
          <a:custGeom>
            <a:avLst/>
            <a:gdLst/>
            <a:ahLst/>
            <a:cxnLst/>
            <a:rect l="l" t="t" r="r" b="b"/>
            <a:pathLst>
              <a:path w="1028065" h="1024255">
                <a:moveTo>
                  <a:pt x="0" y="0"/>
                </a:moveTo>
                <a:lnTo>
                  <a:pt x="1027816" y="0"/>
                </a:lnTo>
                <a:lnTo>
                  <a:pt x="1027816" y="1024101"/>
                </a:lnTo>
                <a:lnTo>
                  <a:pt x="0" y="1024101"/>
                </a:lnTo>
                <a:lnTo>
                  <a:pt x="0" y="0"/>
                </a:lnTo>
                <a:close/>
              </a:path>
            </a:pathLst>
          </a:custGeom>
          <a:solidFill>
            <a:srgbClr val="F653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491489" y="3079929"/>
            <a:ext cx="6772664" cy="257810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40790" marR="5080" indent="-1228725">
              <a:lnSpc>
                <a:spcPts val="9300"/>
              </a:lnSpc>
              <a:spcBef>
                <a:spcPts val="1660"/>
              </a:spcBef>
            </a:pPr>
            <a:r>
              <a:rPr sz="9000" spc="-10" dirty="0">
                <a:latin typeface="Trebuchet MS"/>
                <a:cs typeface="Trebuchet MS"/>
              </a:rPr>
              <a:t>COLLECTIVE IMPACT</a:t>
            </a:r>
            <a:endParaRPr sz="9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41910" y="9449397"/>
            <a:ext cx="4070985" cy="553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1" spc="-35" dirty="0">
                <a:solidFill>
                  <a:srgbClr val="404040"/>
                </a:solidFill>
                <a:latin typeface="Trebuchet MS"/>
                <a:cs typeface="Trebuchet MS"/>
              </a:rPr>
              <a:t>September</a:t>
            </a:r>
            <a:r>
              <a:rPr lang="en-US" sz="3450" b="1" spc="-1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50" b="1" spc="-430" dirty="0">
                <a:solidFill>
                  <a:srgbClr val="404040"/>
                </a:solidFill>
                <a:latin typeface="Trebuchet MS"/>
                <a:cs typeface="Trebuchet MS"/>
              </a:rPr>
              <a:t>16,</a:t>
            </a:r>
            <a:r>
              <a:rPr sz="3450" b="1" spc="-1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50" b="1" spc="-175" dirty="0">
                <a:solidFill>
                  <a:srgbClr val="404040"/>
                </a:solidFill>
                <a:latin typeface="Trebuchet MS"/>
                <a:cs typeface="Trebuchet MS"/>
              </a:rPr>
              <a:t>2022</a:t>
            </a:r>
            <a:endParaRPr sz="345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9189" y="9288634"/>
            <a:ext cx="6194425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080" indent="-324485">
              <a:lnSpc>
                <a:spcPct val="110800"/>
              </a:lnSpc>
              <a:spcBef>
                <a:spcPts val="100"/>
              </a:spcBef>
            </a:pPr>
            <a:r>
              <a:rPr sz="2650" b="1" dirty="0">
                <a:solidFill>
                  <a:srgbClr val="404040"/>
                </a:solidFill>
                <a:latin typeface="Trebuchet MS"/>
                <a:cs typeface="Trebuchet MS"/>
              </a:rPr>
              <a:t>Samantha</a:t>
            </a:r>
            <a:r>
              <a:rPr sz="2650" b="1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50" b="1" spc="-55" dirty="0">
                <a:solidFill>
                  <a:srgbClr val="404040"/>
                </a:solidFill>
                <a:latin typeface="Trebuchet MS"/>
                <a:cs typeface="Trebuchet MS"/>
              </a:rPr>
              <a:t>Roland,</a:t>
            </a:r>
            <a:r>
              <a:rPr sz="2650" b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50" b="1" dirty="0">
                <a:solidFill>
                  <a:srgbClr val="404040"/>
                </a:solidFill>
                <a:latin typeface="Trebuchet MS"/>
                <a:cs typeface="Trebuchet MS"/>
              </a:rPr>
              <a:t>Prevention</a:t>
            </a:r>
            <a:r>
              <a:rPr sz="2650" b="1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50" b="1" spc="55" dirty="0">
                <a:solidFill>
                  <a:srgbClr val="404040"/>
                </a:solidFill>
                <a:latin typeface="Trebuchet MS"/>
                <a:cs typeface="Trebuchet MS"/>
              </a:rPr>
              <a:t>Assistant </a:t>
            </a:r>
            <a:r>
              <a:rPr sz="2650" b="1" spc="-35" dirty="0">
                <a:solidFill>
                  <a:srgbClr val="404040"/>
                </a:solidFill>
                <a:latin typeface="Trebuchet MS"/>
                <a:cs typeface="Trebuchet MS"/>
              </a:rPr>
              <a:t>Fairfield</a:t>
            </a:r>
            <a:r>
              <a:rPr sz="2650" b="1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50" b="1" spc="-10" dirty="0">
                <a:solidFill>
                  <a:srgbClr val="404040"/>
                </a:solidFill>
                <a:latin typeface="Trebuchet MS"/>
                <a:cs typeface="Trebuchet MS"/>
              </a:rPr>
              <a:t>Behavioral</a:t>
            </a:r>
            <a:r>
              <a:rPr sz="2650" b="1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50" b="1" spc="-20" dirty="0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sz="2650" b="1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50" b="1" spc="-10" dirty="0">
                <a:solidFill>
                  <a:srgbClr val="404040"/>
                </a:solidFill>
                <a:latin typeface="Trebuchet MS"/>
                <a:cs typeface="Trebuchet MS"/>
              </a:rPr>
              <a:t>Services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2517" y="8102260"/>
            <a:ext cx="2176145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26745" marR="5080" indent="-614680">
              <a:lnSpc>
                <a:spcPct val="116599"/>
              </a:lnSpc>
              <a:spcBef>
                <a:spcPts val="90"/>
              </a:spcBef>
            </a:pPr>
            <a:r>
              <a:rPr sz="2650" b="1" spc="-25" dirty="0">
                <a:latin typeface="Trebuchet MS"/>
                <a:cs typeface="Trebuchet MS"/>
              </a:rPr>
              <a:t>White</a:t>
            </a:r>
            <a:r>
              <a:rPr sz="2650" b="1" spc="-150" dirty="0">
                <a:latin typeface="Trebuchet MS"/>
                <a:cs typeface="Trebuchet MS"/>
              </a:rPr>
              <a:t> </a:t>
            </a:r>
            <a:r>
              <a:rPr sz="2650" b="1" spc="-10" dirty="0">
                <a:latin typeface="Trebuchet MS"/>
                <a:cs typeface="Trebuchet MS"/>
              </a:rPr>
              <a:t>Female 36.4%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7675" y="4139518"/>
            <a:ext cx="1831975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4659" marR="5080" indent="-442595">
              <a:lnSpc>
                <a:spcPct val="116599"/>
              </a:lnSpc>
              <a:spcBef>
                <a:spcPts val="90"/>
              </a:spcBef>
            </a:pPr>
            <a:r>
              <a:rPr sz="2650" b="1" spc="-25" dirty="0">
                <a:latin typeface="Trebuchet MS"/>
                <a:cs typeface="Trebuchet MS"/>
              </a:rPr>
              <a:t>White</a:t>
            </a:r>
            <a:r>
              <a:rPr sz="2650" b="1" spc="-150" dirty="0">
                <a:latin typeface="Trebuchet MS"/>
                <a:cs typeface="Trebuchet MS"/>
              </a:rPr>
              <a:t> </a:t>
            </a:r>
            <a:r>
              <a:rPr sz="2650" b="1" spc="140" dirty="0">
                <a:latin typeface="Trebuchet MS"/>
                <a:cs typeface="Trebuchet MS"/>
              </a:rPr>
              <a:t>Male </a:t>
            </a:r>
            <a:r>
              <a:rPr sz="2650" b="1" spc="-20" dirty="0">
                <a:latin typeface="Trebuchet MS"/>
                <a:cs typeface="Trebuchet MS"/>
              </a:rPr>
              <a:t>36.4%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43810" y="2850633"/>
            <a:ext cx="2123440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7065" marR="5080" indent="-635000">
              <a:lnSpc>
                <a:spcPct val="116599"/>
              </a:lnSpc>
              <a:spcBef>
                <a:spcPts val="90"/>
              </a:spcBef>
            </a:pPr>
            <a:r>
              <a:rPr sz="2650" b="1" dirty="0">
                <a:latin typeface="Trebuchet MS"/>
                <a:cs typeface="Trebuchet MS"/>
              </a:rPr>
              <a:t>Black</a:t>
            </a:r>
            <a:r>
              <a:rPr sz="2650" b="1" spc="15" dirty="0">
                <a:latin typeface="Trebuchet MS"/>
                <a:cs typeface="Trebuchet MS"/>
              </a:rPr>
              <a:t> </a:t>
            </a:r>
            <a:r>
              <a:rPr sz="2650" b="1" spc="-10" dirty="0">
                <a:latin typeface="Trebuchet MS"/>
                <a:cs typeface="Trebuchet MS"/>
              </a:rPr>
              <a:t>Female </a:t>
            </a:r>
            <a:r>
              <a:rPr sz="2650" b="1" spc="-20" dirty="0">
                <a:latin typeface="Trebuchet MS"/>
                <a:cs typeface="Trebuchet MS"/>
              </a:rPr>
              <a:t>16.9%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19523" y="4810623"/>
            <a:ext cx="1779270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0375" marR="5080" indent="-448309">
              <a:lnSpc>
                <a:spcPct val="116599"/>
              </a:lnSpc>
              <a:spcBef>
                <a:spcPts val="90"/>
              </a:spcBef>
            </a:pPr>
            <a:r>
              <a:rPr sz="2650" b="1" dirty="0">
                <a:latin typeface="Trebuchet MS"/>
                <a:cs typeface="Trebuchet MS"/>
              </a:rPr>
              <a:t>Black</a:t>
            </a:r>
            <a:r>
              <a:rPr sz="2650" b="1" spc="15" dirty="0">
                <a:latin typeface="Trebuchet MS"/>
                <a:cs typeface="Trebuchet MS"/>
              </a:rPr>
              <a:t> </a:t>
            </a:r>
            <a:r>
              <a:rPr sz="2650" b="1" spc="140" dirty="0">
                <a:latin typeface="Trebuchet MS"/>
                <a:cs typeface="Trebuchet MS"/>
              </a:rPr>
              <a:t>Male </a:t>
            </a:r>
            <a:r>
              <a:rPr sz="2650" b="1" spc="-20" dirty="0">
                <a:latin typeface="Trebuchet MS"/>
                <a:cs typeface="Trebuchet MS"/>
              </a:rPr>
              <a:t>10.4%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533372" y="3699541"/>
            <a:ext cx="4330700" cy="4330700"/>
            <a:chOff x="11533372" y="3699541"/>
            <a:chExt cx="4330700" cy="4330700"/>
          </a:xfrm>
        </p:grpSpPr>
        <p:sp>
          <p:nvSpPr>
            <p:cNvPr id="7" name="object 7"/>
            <p:cNvSpPr/>
            <p:nvPr/>
          </p:nvSpPr>
          <p:spPr>
            <a:xfrm>
              <a:off x="13698477" y="3699541"/>
              <a:ext cx="1940560" cy="2165350"/>
            </a:xfrm>
            <a:custGeom>
              <a:avLst/>
              <a:gdLst/>
              <a:ahLst/>
              <a:cxnLst/>
              <a:rect l="l" t="t" r="r" b="b"/>
              <a:pathLst>
                <a:path w="1940559" h="2165350">
                  <a:moveTo>
                    <a:pt x="0" y="2165105"/>
                  </a:moveTo>
                  <a:lnTo>
                    <a:pt x="0" y="0"/>
                  </a:lnTo>
                  <a:lnTo>
                    <a:pt x="37581" y="325"/>
                  </a:lnTo>
                  <a:lnTo>
                    <a:pt x="112677" y="2933"/>
                  </a:lnTo>
                  <a:lnTo>
                    <a:pt x="187659" y="8147"/>
                  </a:lnTo>
                  <a:lnTo>
                    <a:pt x="262393" y="15958"/>
                  </a:lnTo>
                  <a:lnTo>
                    <a:pt x="336834" y="26361"/>
                  </a:lnTo>
                  <a:lnTo>
                    <a:pt x="410846" y="39337"/>
                  </a:lnTo>
                  <a:lnTo>
                    <a:pt x="484385" y="54879"/>
                  </a:lnTo>
                  <a:lnTo>
                    <a:pt x="557318" y="72958"/>
                  </a:lnTo>
                  <a:lnTo>
                    <a:pt x="629602" y="93564"/>
                  </a:lnTo>
                  <a:lnTo>
                    <a:pt x="701106" y="116659"/>
                  </a:lnTo>
                  <a:lnTo>
                    <a:pt x="771787" y="142229"/>
                  </a:lnTo>
                  <a:lnTo>
                    <a:pt x="841516" y="170229"/>
                  </a:lnTo>
                  <a:lnTo>
                    <a:pt x="910252" y="200640"/>
                  </a:lnTo>
                  <a:lnTo>
                    <a:pt x="977872" y="233409"/>
                  </a:lnTo>
                  <a:lnTo>
                    <a:pt x="1044333" y="268516"/>
                  </a:lnTo>
                  <a:lnTo>
                    <a:pt x="1109516" y="305897"/>
                  </a:lnTo>
                  <a:lnTo>
                    <a:pt x="1173382" y="345529"/>
                  </a:lnTo>
                  <a:lnTo>
                    <a:pt x="1235815" y="387342"/>
                  </a:lnTo>
                  <a:lnTo>
                    <a:pt x="1296778" y="431309"/>
                  </a:lnTo>
                  <a:lnTo>
                    <a:pt x="1356160" y="477352"/>
                  </a:lnTo>
                  <a:lnTo>
                    <a:pt x="1413926" y="525442"/>
                  </a:lnTo>
                  <a:lnTo>
                    <a:pt x="1469971" y="575493"/>
                  </a:lnTo>
                  <a:lnTo>
                    <a:pt x="1524261" y="627474"/>
                  </a:lnTo>
                  <a:lnTo>
                    <a:pt x="1576699" y="681293"/>
                  </a:lnTo>
                  <a:lnTo>
                    <a:pt x="1627253" y="736915"/>
                  </a:lnTo>
                  <a:lnTo>
                    <a:pt x="1675832" y="794241"/>
                  </a:lnTo>
                  <a:lnTo>
                    <a:pt x="1722406" y="853237"/>
                  </a:lnTo>
                  <a:lnTo>
                    <a:pt x="1766890" y="913795"/>
                  </a:lnTo>
                  <a:lnTo>
                    <a:pt x="1809259" y="975879"/>
                  </a:lnTo>
                  <a:lnTo>
                    <a:pt x="1849436" y="1039377"/>
                  </a:lnTo>
                  <a:lnTo>
                    <a:pt x="1887397" y="1104250"/>
                  </a:lnTo>
                  <a:lnTo>
                    <a:pt x="1923072" y="1170382"/>
                  </a:lnTo>
                  <a:lnTo>
                    <a:pt x="1940049" y="1203913"/>
                  </a:lnTo>
                  <a:lnTo>
                    <a:pt x="0" y="2165105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98477" y="4807693"/>
              <a:ext cx="2165350" cy="1471930"/>
            </a:xfrm>
            <a:custGeom>
              <a:avLst/>
              <a:gdLst/>
              <a:ahLst/>
              <a:cxnLst/>
              <a:rect l="l" t="t" r="r" b="b"/>
              <a:pathLst>
                <a:path w="2165350" h="1471929">
                  <a:moveTo>
                    <a:pt x="2124989" y="1471803"/>
                  </a:moveTo>
                  <a:lnTo>
                    <a:pt x="0" y="1056952"/>
                  </a:lnTo>
                  <a:lnTo>
                    <a:pt x="1889584" y="0"/>
                  </a:lnTo>
                  <a:lnTo>
                    <a:pt x="1912346" y="41761"/>
                  </a:lnTo>
                  <a:lnTo>
                    <a:pt x="1934174" y="83992"/>
                  </a:lnTo>
                  <a:lnTo>
                    <a:pt x="1955069" y="126692"/>
                  </a:lnTo>
                  <a:lnTo>
                    <a:pt x="1975031" y="169862"/>
                  </a:lnTo>
                  <a:lnTo>
                    <a:pt x="1994041" y="213459"/>
                  </a:lnTo>
                  <a:lnTo>
                    <a:pt x="2012080" y="257442"/>
                  </a:lnTo>
                  <a:lnTo>
                    <a:pt x="2029148" y="301811"/>
                  </a:lnTo>
                  <a:lnTo>
                    <a:pt x="2045245" y="346566"/>
                  </a:lnTo>
                  <a:lnTo>
                    <a:pt x="2060356" y="391663"/>
                  </a:lnTo>
                  <a:lnTo>
                    <a:pt x="2074467" y="437059"/>
                  </a:lnTo>
                  <a:lnTo>
                    <a:pt x="2087577" y="482754"/>
                  </a:lnTo>
                  <a:lnTo>
                    <a:pt x="2099685" y="528749"/>
                  </a:lnTo>
                  <a:lnTo>
                    <a:pt x="2110782" y="574998"/>
                  </a:lnTo>
                  <a:lnTo>
                    <a:pt x="2120855" y="621457"/>
                  </a:lnTo>
                  <a:lnTo>
                    <a:pt x="2129905" y="668126"/>
                  </a:lnTo>
                  <a:lnTo>
                    <a:pt x="2137931" y="715005"/>
                  </a:lnTo>
                  <a:lnTo>
                    <a:pt x="2144927" y="762049"/>
                  </a:lnTo>
                  <a:lnTo>
                    <a:pt x="2150885" y="809213"/>
                  </a:lnTo>
                  <a:lnTo>
                    <a:pt x="2155805" y="856496"/>
                  </a:lnTo>
                  <a:lnTo>
                    <a:pt x="2159688" y="903899"/>
                  </a:lnTo>
                  <a:lnTo>
                    <a:pt x="2162529" y="951376"/>
                  </a:lnTo>
                  <a:lnTo>
                    <a:pt x="2164327" y="998880"/>
                  </a:lnTo>
                  <a:lnTo>
                    <a:pt x="2165079" y="1046413"/>
                  </a:lnTo>
                  <a:lnTo>
                    <a:pt x="2164788" y="1093974"/>
                  </a:lnTo>
                  <a:lnTo>
                    <a:pt x="2163453" y="1141517"/>
                  </a:lnTo>
                  <a:lnTo>
                    <a:pt x="2161075" y="1188996"/>
                  </a:lnTo>
                  <a:lnTo>
                    <a:pt x="2157655" y="1236411"/>
                  </a:lnTo>
                  <a:lnTo>
                    <a:pt x="2153192" y="1283763"/>
                  </a:lnTo>
                  <a:lnTo>
                    <a:pt x="2147691" y="1331005"/>
                  </a:lnTo>
                  <a:lnTo>
                    <a:pt x="2141157" y="1378093"/>
                  </a:lnTo>
                  <a:lnTo>
                    <a:pt x="2133589" y="1425025"/>
                  </a:lnTo>
                  <a:lnTo>
                    <a:pt x="2124989" y="1471803"/>
                  </a:lnTo>
                  <a:close/>
                </a:path>
              </a:pathLst>
            </a:custGeom>
            <a:solidFill>
              <a:srgbClr val="B9D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93382" y="5864646"/>
              <a:ext cx="3848735" cy="2165350"/>
            </a:xfrm>
            <a:custGeom>
              <a:avLst/>
              <a:gdLst/>
              <a:ahLst/>
              <a:cxnLst/>
              <a:rect l="l" t="t" r="r" b="b"/>
              <a:pathLst>
                <a:path w="3848734" h="2165350">
                  <a:moveTo>
                    <a:pt x="1716421" y="2165076"/>
                  </a:moveTo>
                  <a:lnTo>
                    <a:pt x="1676935" y="2164922"/>
                  </a:lnTo>
                  <a:lnTo>
                    <a:pt x="1637446" y="2164048"/>
                  </a:lnTo>
                  <a:lnTo>
                    <a:pt x="1597979" y="2162453"/>
                  </a:lnTo>
                  <a:lnTo>
                    <a:pt x="1558562" y="2160141"/>
                  </a:lnTo>
                  <a:lnTo>
                    <a:pt x="1519192" y="2157109"/>
                  </a:lnTo>
                  <a:lnTo>
                    <a:pt x="1479872" y="2153358"/>
                  </a:lnTo>
                  <a:lnTo>
                    <a:pt x="1440627" y="2148892"/>
                  </a:lnTo>
                  <a:lnTo>
                    <a:pt x="1401482" y="2143712"/>
                  </a:lnTo>
                  <a:lnTo>
                    <a:pt x="1362439" y="2137818"/>
                  </a:lnTo>
                  <a:lnTo>
                    <a:pt x="1323497" y="2131212"/>
                  </a:lnTo>
                  <a:lnTo>
                    <a:pt x="1284681" y="2123896"/>
                  </a:lnTo>
                  <a:lnTo>
                    <a:pt x="1246018" y="2115876"/>
                  </a:lnTo>
                  <a:lnTo>
                    <a:pt x="1207509" y="2107152"/>
                  </a:lnTo>
                  <a:lnTo>
                    <a:pt x="1169152" y="2097724"/>
                  </a:lnTo>
                  <a:lnTo>
                    <a:pt x="1130973" y="2087598"/>
                  </a:lnTo>
                  <a:lnTo>
                    <a:pt x="1092997" y="2076781"/>
                  </a:lnTo>
                  <a:lnTo>
                    <a:pt x="1055226" y="2065273"/>
                  </a:lnTo>
                  <a:lnTo>
                    <a:pt x="1017658" y="2053073"/>
                  </a:lnTo>
                  <a:lnTo>
                    <a:pt x="980319" y="2040191"/>
                  </a:lnTo>
                  <a:lnTo>
                    <a:pt x="943234" y="2026635"/>
                  </a:lnTo>
                  <a:lnTo>
                    <a:pt x="906401" y="2012404"/>
                  </a:lnTo>
                  <a:lnTo>
                    <a:pt x="869823" y="1997498"/>
                  </a:lnTo>
                  <a:lnTo>
                    <a:pt x="833522" y="1981929"/>
                  </a:lnTo>
                  <a:lnTo>
                    <a:pt x="797524" y="1965705"/>
                  </a:lnTo>
                  <a:lnTo>
                    <a:pt x="761827" y="1948827"/>
                  </a:lnTo>
                  <a:lnTo>
                    <a:pt x="726432" y="1931295"/>
                  </a:lnTo>
                  <a:lnTo>
                    <a:pt x="691363" y="1913120"/>
                  </a:lnTo>
                  <a:lnTo>
                    <a:pt x="656643" y="1894315"/>
                  </a:lnTo>
                  <a:lnTo>
                    <a:pt x="622272" y="1874880"/>
                  </a:lnTo>
                  <a:lnTo>
                    <a:pt x="588249" y="1854814"/>
                  </a:lnTo>
                  <a:lnTo>
                    <a:pt x="554599" y="1834132"/>
                  </a:lnTo>
                  <a:lnTo>
                    <a:pt x="521342" y="1812846"/>
                  </a:lnTo>
                  <a:lnTo>
                    <a:pt x="488479" y="1790957"/>
                  </a:lnTo>
                  <a:lnTo>
                    <a:pt x="456009" y="1768464"/>
                  </a:lnTo>
                  <a:lnTo>
                    <a:pt x="423956" y="1745384"/>
                  </a:lnTo>
                  <a:lnTo>
                    <a:pt x="392339" y="1721730"/>
                  </a:lnTo>
                  <a:lnTo>
                    <a:pt x="361159" y="1697503"/>
                  </a:lnTo>
                  <a:lnTo>
                    <a:pt x="330416" y="1672704"/>
                  </a:lnTo>
                  <a:lnTo>
                    <a:pt x="300130" y="1647348"/>
                  </a:lnTo>
                  <a:lnTo>
                    <a:pt x="270321" y="1621452"/>
                  </a:lnTo>
                  <a:lnTo>
                    <a:pt x="240991" y="1595017"/>
                  </a:lnTo>
                  <a:lnTo>
                    <a:pt x="212137" y="1568043"/>
                  </a:lnTo>
                  <a:lnTo>
                    <a:pt x="183780" y="1540547"/>
                  </a:lnTo>
                  <a:lnTo>
                    <a:pt x="155939" y="1512547"/>
                  </a:lnTo>
                  <a:lnTo>
                    <a:pt x="128613" y="1484044"/>
                  </a:lnTo>
                  <a:lnTo>
                    <a:pt x="101803" y="1455038"/>
                  </a:lnTo>
                  <a:lnTo>
                    <a:pt x="75526" y="1425547"/>
                  </a:lnTo>
                  <a:lnTo>
                    <a:pt x="49799" y="1395593"/>
                  </a:lnTo>
                  <a:lnTo>
                    <a:pt x="24624" y="1365174"/>
                  </a:lnTo>
                  <a:lnTo>
                    <a:pt x="0" y="1334290"/>
                  </a:lnTo>
                  <a:lnTo>
                    <a:pt x="1705095" y="0"/>
                  </a:lnTo>
                  <a:lnTo>
                    <a:pt x="3848162" y="308126"/>
                  </a:lnTo>
                  <a:lnTo>
                    <a:pt x="3842185" y="347170"/>
                  </a:lnTo>
                  <a:lnTo>
                    <a:pt x="3835498" y="386085"/>
                  </a:lnTo>
                  <a:lnTo>
                    <a:pt x="3828103" y="424872"/>
                  </a:lnTo>
                  <a:lnTo>
                    <a:pt x="3819999" y="463531"/>
                  </a:lnTo>
                  <a:lnTo>
                    <a:pt x="3811191" y="502035"/>
                  </a:lnTo>
                  <a:lnTo>
                    <a:pt x="3801686" y="540360"/>
                  </a:lnTo>
                  <a:lnTo>
                    <a:pt x="3791482" y="578504"/>
                  </a:lnTo>
                  <a:lnTo>
                    <a:pt x="3780582" y="616469"/>
                  </a:lnTo>
                  <a:lnTo>
                    <a:pt x="3768990" y="654229"/>
                  </a:lnTo>
                  <a:lnTo>
                    <a:pt x="3756717" y="691758"/>
                  </a:lnTo>
                  <a:lnTo>
                    <a:pt x="3743760" y="729058"/>
                  </a:lnTo>
                  <a:lnTo>
                    <a:pt x="3730121" y="766127"/>
                  </a:lnTo>
                  <a:lnTo>
                    <a:pt x="3715808" y="802941"/>
                  </a:lnTo>
                  <a:lnTo>
                    <a:pt x="3700831" y="839476"/>
                  </a:lnTo>
                  <a:lnTo>
                    <a:pt x="3685190" y="875732"/>
                  </a:lnTo>
                  <a:lnTo>
                    <a:pt x="3668884" y="911708"/>
                  </a:lnTo>
                  <a:lnTo>
                    <a:pt x="3651926" y="947381"/>
                  </a:lnTo>
                  <a:lnTo>
                    <a:pt x="3634325" y="982727"/>
                  </a:lnTo>
                  <a:lnTo>
                    <a:pt x="3616083" y="1017746"/>
                  </a:lnTo>
                  <a:lnTo>
                    <a:pt x="3597198" y="1052438"/>
                  </a:lnTo>
                  <a:lnTo>
                    <a:pt x="3577684" y="1086780"/>
                  </a:lnTo>
                  <a:lnTo>
                    <a:pt x="3557554" y="1120749"/>
                  </a:lnTo>
                  <a:lnTo>
                    <a:pt x="3536807" y="1154345"/>
                  </a:lnTo>
                  <a:lnTo>
                    <a:pt x="3515443" y="1187568"/>
                  </a:lnTo>
                  <a:lnTo>
                    <a:pt x="3493478" y="1220396"/>
                  </a:lnTo>
                  <a:lnTo>
                    <a:pt x="3470925" y="1252807"/>
                  </a:lnTo>
                  <a:lnTo>
                    <a:pt x="3447784" y="1284801"/>
                  </a:lnTo>
                  <a:lnTo>
                    <a:pt x="3424056" y="1316378"/>
                  </a:lnTo>
                  <a:lnTo>
                    <a:pt x="3399756" y="1347518"/>
                  </a:lnTo>
                  <a:lnTo>
                    <a:pt x="3374900" y="1378198"/>
                  </a:lnTo>
                  <a:lnTo>
                    <a:pt x="3349489" y="1408420"/>
                  </a:lnTo>
                  <a:lnTo>
                    <a:pt x="3323522" y="1438184"/>
                  </a:lnTo>
                  <a:lnTo>
                    <a:pt x="3297016" y="1467469"/>
                  </a:lnTo>
                  <a:lnTo>
                    <a:pt x="3269990" y="1496257"/>
                  </a:lnTo>
                  <a:lnTo>
                    <a:pt x="3242443" y="1524546"/>
                  </a:lnTo>
                  <a:lnTo>
                    <a:pt x="3214375" y="1552337"/>
                  </a:lnTo>
                  <a:lnTo>
                    <a:pt x="3185805" y="1579612"/>
                  </a:lnTo>
                  <a:lnTo>
                    <a:pt x="3156752" y="1606353"/>
                  </a:lnTo>
                  <a:lnTo>
                    <a:pt x="3127217" y="1632559"/>
                  </a:lnTo>
                  <a:lnTo>
                    <a:pt x="3097198" y="1658230"/>
                  </a:lnTo>
                  <a:lnTo>
                    <a:pt x="3066716" y="1683350"/>
                  </a:lnTo>
                  <a:lnTo>
                    <a:pt x="3035791" y="1707902"/>
                  </a:lnTo>
                  <a:lnTo>
                    <a:pt x="3004424" y="1731885"/>
                  </a:lnTo>
                  <a:lnTo>
                    <a:pt x="2972613" y="1755299"/>
                  </a:lnTo>
                  <a:lnTo>
                    <a:pt x="2940381" y="1778130"/>
                  </a:lnTo>
                  <a:lnTo>
                    <a:pt x="2907749" y="1800362"/>
                  </a:lnTo>
                  <a:lnTo>
                    <a:pt x="2874717" y="1821995"/>
                  </a:lnTo>
                  <a:lnTo>
                    <a:pt x="2841284" y="1843028"/>
                  </a:lnTo>
                  <a:lnTo>
                    <a:pt x="2807473" y="1863449"/>
                  </a:lnTo>
                  <a:lnTo>
                    <a:pt x="2773307" y="1883243"/>
                  </a:lnTo>
                  <a:lnTo>
                    <a:pt x="2738786" y="1902410"/>
                  </a:lnTo>
                  <a:lnTo>
                    <a:pt x="2703909" y="1920950"/>
                  </a:lnTo>
                  <a:lnTo>
                    <a:pt x="2668699" y="1938852"/>
                  </a:lnTo>
                  <a:lnTo>
                    <a:pt x="2633181" y="1956102"/>
                  </a:lnTo>
                  <a:lnTo>
                    <a:pt x="2597354" y="1972702"/>
                  </a:lnTo>
                  <a:lnTo>
                    <a:pt x="2561218" y="1988650"/>
                  </a:lnTo>
                  <a:lnTo>
                    <a:pt x="2524798" y="2003938"/>
                  </a:lnTo>
                  <a:lnTo>
                    <a:pt x="2488117" y="2018553"/>
                  </a:lnTo>
                  <a:lnTo>
                    <a:pt x="2451175" y="2032497"/>
                  </a:lnTo>
                  <a:lnTo>
                    <a:pt x="2413973" y="2045769"/>
                  </a:lnTo>
                  <a:lnTo>
                    <a:pt x="2376535" y="2058360"/>
                  </a:lnTo>
                  <a:lnTo>
                    <a:pt x="2338886" y="2070263"/>
                  </a:lnTo>
                  <a:lnTo>
                    <a:pt x="2301026" y="2081477"/>
                  </a:lnTo>
                  <a:lnTo>
                    <a:pt x="2262955" y="2092001"/>
                  </a:lnTo>
                  <a:lnTo>
                    <a:pt x="2224698" y="2101830"/>
                  </a:lnTo>
                  <a:lnTo>
                    <a:pt x="2186282" y="2110957"/>
                  </a:lnTo>
                  <a:lnTo>
                    <a:pt x="2147705" y="2119381"/>
                  </a:lnTo>
                  <a:lnTo>
                    <a:pt x="2108969" y="2127102"/>
                  </a:lnTo>
                  <a:lnTo>
                    <a:pt x="2070098" y="2134116"/>
                  </a:lnTo>
                  <a:lnTo>
                    <a:pt x="2031118" y="2140418"/>
                  </a:lnTo>
                  <a:lnTo>
                    <a:pt x="1992030" y="2146007"/>
                  </a:lnTo>
                  <a:lnTo>
                    <a:pt x="1952833" y="2150884"/>
                  </a:lnTo>
                  <a:lnTo>
                    <a:pt x="1913554" y="2155046"/>
                  </a:lnTo>
                  <a:lnTo>
                    <a:pt x="1874219" y="2158490"/>
                  </a:lnTo>
                  <a:lnTo>
                    <a:pt x="1834828" y="2161215"/>
                  </a:lnTo>
                  <a:lnTo>
                    <a:pt x="1795380" y="2163221"/>
                  </a:lnTo>
                  <a:lnTo>
                    <a:pt x="1755902" y="2164509"/>
                  </a:lnTo>
                  <a:lnTo>
                    <a:pt x="1716421" y="2165076"/>
                  </a:lnTo>
                  <a:close/>
                </a:path>
              </a:pathLst>
            </a:custGeom>
            <a:solidFill>
              <a:srgbClr val="79B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33372" y="3699541"/>
              <a:ext cx="2165350" cy="3583304"/>
            </a:xfrm>
            <a:custGeom>
              <a:avLst/>
              <a:gdLst/>
              <a:ahLst/>
              <a:cxnLst/>
              <a:rect l="l" t="t" r="r" b="b"/>
              <a:pathLst>
                <a:path w="2165350" h="3583304">
                  <a:moveTo>
                    <a:pt x="528827" y="3582947"/>
                  </a:moveTo>
                  <a:lnTo>
                    <a:pt x="503778" y="3553512"/>
                  </a:lnTo>
                  <a:lnTo>
                    <a:pt x="479265" y="3523644"/>
                  </a:lnTo>
                  <a:lnTo>
                    <a:pt x="455290" y="3493343"/>
                  </a:lnTo>
                  <a:lnTo>
                    <a:pt x="431852" y="3462609"/>
                  </a:lnTo>
                  <a:lnTo>
                    <a:pt x="408967" y="3431462"/>
                  </a:lnTo>
                  <a:lnTo>
                    <a:pt x="386647" y="3399922"/>
                  </a:lnTo>
                  <a:lnTo>
                    <a:pt x="364895" y="3367988"/>
                  </a:lnTo>
                  <a:lnTo>
                    <a:pt x="343709" y="3335660"/>
                  </a:lnTo>
                  <a:lnTo>
                    <a:pt x="323104" y="3302960"/>
                  </a:lnTo>
                  <a:lnTo>
                    <a:pt x="303091" y="3269907"/>
                  </a:lnTo>
                  <a:lnTo>
                    <a:pt x="283672" y="3236503"/>
                  </a:lnTo>
                  <a:lnTo>
                    <a:pt x="264847" y="3202747"/>
                  </a:lnTo>
                  <a:lnTo>
                    <a:pt x="246626" y="3168660"/>
                  </a:lnTo>
                  <a:lnTo>
                    <a:pt x="229023" y="3134264"/>
                  </a:lnTo>
                  <a:lnTo>
                    <a:pt x="212036" y="3099559"/>
                  </a:lnTo>
                  <a:lnTo>
                    <a:pt x="195667" y="3064546"/>
                  </a:lnTo>
                  <a:lnTo>
                    <a:pt x="179924" y="3029246"/>
                  </a:lnTo>
                  <a:lnTo>
                    <a:pt x="164819" y="2993682"/>
                  </a:lnTo>
                  <a:lnTo>
                    <a:pt x="150352" y="2957854"/>
                  </a:lnTo>
                  <a:lnTo>
                    <a:pt x="136522" y="2921762"/>
                  </a:lnTo>
                  <a:lnTo>
                    <a:pt x="123337" y="2885429"/>
                  </a:lnTo>
                  <a:lnTo>
                    <a:pt x="110808" y="2848879"/>
                  </a:lnTo>
                  <a:lnTo>
                    <a:pt x="98933" y="2812110"/>
                  </a:lnTo>
                  <a:lnTo>
                    <a:pt x="87713" y="2775124"/>
                  </a:lnTo>
                  <a:lnTo>
                    <a:pt x="77154" y="2737943"/>
                  </a:lnTo>
                  <a:lnTo>
                    <a:pt x="67264" y="2700591"/>
                  </a:lnTo>
                  <a:lnTo>
                    <a:pt x="58042" y="2663069"/>
                  </a:lnTo>
                  <a:lnTo>
                    <a:pt x="49489" y="2625376"/>
                  </a:lnTo>
                  <a:lnTo>
                    <a:pt x="41609" y="2587537"/>
                  </a:lnTo>
                  <a:lnTo>
                    <a:pt x="34409" y="2549575"/>
                  </a:lnTo>
                  <a:lnTo>
                    <a:pt x="27887" y="2511491"/>
                  </a:lnTo>
                  <a:lnTo>
                    <a:pt x="22045" y="2473284"/>
                  </a:lnTo>
                  <a:lnTo>
                    <a:pt x="16885" y="2434979"/>
                  </a:lnTo>
                  <a:lnTo>
                    <a:pt x="12411" y="2396600"/>
                  </a:lnTo>
                  <a:lnTo>
                    <a:pt x="8622" y="2358148"/>
                  </a:lnTo>
                  <a:lnTo>
                    <a:pt x="5520" y="2319621"/>
                  </a:lnTo>
                  <a:lnTo>
                    <a:pt x="3106" y="2281046"/>
                  </a:lnTo>
                  <a:lnTo>
                    <a:pt x="1381" y="2242446"/>
                  </a:lnTo>
                  <a:lnTo>
                    <a:pt x="345" y="2203821"/>
                  </a:lnTo>
                  <a:lnTo>
                    <a:pt x="0" y="2165171"/>
                  </a:lnTo>
                  <a:lnTo>
                    <a:pt x="343" y="2126522"/>
                  </a:lnTo>
                  <a:lnTo>
                    <a:pt x="1376" y="2087897"/>
                  </a:lnTo>
                  <a:lnTo>
                    <a:pt x="3099" y="2049297"/>
                  </a:lnTo>
                  <a:lnTo>
                    <a:pt x="5511" y="2010721"/>
                  </a:lnTo>
                  <a:lnTo>
                    <a:pt x="8610" y="1972195"/>
                  </a:lnTo>
                  <a:lnTo>
                    <a:pt x="12396" y="1933742"/>
                  </a:lnTo>
                  <a:lnTo>
                    <a:pt x="16868" y="1895363"/>
                  </a:lnTo>
                  <a:lnTo>
                    <a:pt x="22026" y="1857058"/>
                  </a:lnTo>
                  <a:lnTo>
                    <a:pt x="27866" y="1818851"/>
                  </a:lnTo>
                  <a:lnTo>
                    <a:pt x="34385" y="1780766"/>
                  </a:lnTo>
                  <a:lnTo>
                    <a:pt x="41583" y="1742803"/>
                  </a:lnTo>
                  <a:lnTo>
                    <a:pt x="49460" y="1704964"/>
                  </a:lnTo>
                  <a:lnTo>
                    <a:pt x="58011" y="1667270"/>
                  </a:lnTo>
                  <a:lnTo>
                    <a:pt x="67231" y="1629748"/>
                  </a:lnTo>
                  <a:lnTo>
                    <a:pt x="77119" y="1592396"/>
                  </a:lnTo>
                  <a:lnTo>
                    <a:pt x="87675" y="1555214"/>
                  </a:lnTo>
                  <a:lnTo>
                    <a:pt x="98893" y="1518227"/>
                  </a:lnTo>
                  <a:lnTo>
                    <a:pt x="110766" y="1481458"/>
                  </a:lnTo>
                  <a:lnTo>
                    <a:pt x="123293" y="1444906"/>
                  </a:lnTo>
                  <a:lnTo>
                    <a:pt x="136475" y="1408572"/>
                  </a:lnTo>
                  <a:lnTo>
                    <a:pt x="150303" y="1372480"/>
                  </a:lnTo>
                  <a:lnTo>
                    <a:pt x="164768" y="1336651"/>
                  </a:lnTo>
                  <a:lnTo>
                    <a:pt x="179871" y="1301086"/>
                  </a:lnTo>
                  <a:lnTo>
                    <a:pt x="195611" y="1265785"/>
                  </a:lnTo>
                  <a:lnTo>
                    <a:pt x="211984" y="1230767"/>
                  </a:lnTo>
                  <a:lnTo>
                    <a:pt x="228974" y="1196058"/>
                  </a:lnTo>
                  <a:lnTo>
                    <a:pt x="246581" y="1161657"/>
                  </a:lnTo>
                  <a:lnTo>
                    <a:pt x="264805" y="1127566"/>
                  </a:lnTo>
                  <a:lnTo>
                    <a:pt x="283634" y="1093805"/>
                  </a:lnTo>
                  <a:lnTo>
                    <a:pt x="303056" y="1060396"/>
                  </a:lnTo>
                  <a:lnTo>
                    <a:pt x="323071" y="1027339"/>
                  </a:lnTo>
                  <a:lnTo>
                    <a:pt x="343679" y="994635"/>
                  </a:lnTo>
                  <a:lnTo>
                    <a:pt x="364867" y="962303"/>
                  </a:lnTo>
                  <a:lnTo>
                    <a:pt x="386622" y="930365"/>
                  </a:lnTo>
                  <a:lnTo>
                    <a:pt x="408944" y="898821"/>
                  </a:lnTo>
                  <a:lnTo>
                    <a:pt x="431831" y="867670"/>
                  </a:lnTo>
                  <a:lnTo>
                    <a:pt x="455271" y="836932"/>
                  </a:lnTo>
                  <a:lnTo>
                    <a:pt x="479248" y="806627"/>
                  </a:lnTo>
                  <a:lnTo>
                    <a:pt x="503762" y="776755"/>
                  </a:lnTo>
                  <a:lnTo>
                    <a:pt x="528813" y="747317"/>
                  </a:lnTo>
                  <a:lnTo>
                    <a:pt x="554384" y="718330"/>
                  </a:lnTo>
                  <a:lnTo>
                    <a:pt x="580461" y="689813"/>
                  </a:lnTo>
                  <a:lnTo>
                    <a:pt x="607042" y="661766"/>
                  </a:lnTo>
                  <a:lnTo>
                    <a:pt x="634128" y="634190"/>
                  </a:lnTo>
                  <a:lnTo>
                    <a:pt x="661702" y="607101"/>
                  </a:lnTo>
                  <a:lnTo>
                    <a:pt x="689745" y="580517"/>
                  </a:lnTo>
                  <a:lnTo>
                    <a:pt x="718259" y="554439"/>
                  </a:lnTo>
                  <a:lnTo>
                    <a:pt x="747242" y="528865"/>
                  </a:lnTo>
                  <a:lnTo>
                    <a:pt x="776677" y="503813"/>
                  </a:lnTo>
                  <a:lnTo>
                    <a:pt x="806545" y="479297"/>
                  </a:lnTo>
                  <a:lnTo>
                    <a:pt x="836845" y="455320"/>
                  </a:lnTo>
                  <a:lnTo>
                    <a:pt x="867578" y="431879"/>
                  </a:lnTo>
                  <a:lnTo>
                    <a:pt x="898724" y="408991"/>
                  </a:lnTo>
                  <a:lnTo>
                    <a:pt x="930264" y="386669"/>
                  </a:lnTo>
                  <a:lnTo>
                    <a:pt x="962197" y="364914"/>
                  </a:lnTo>
                  <a:lnTo>
                    <a:pt x="994523" y="343726"/>
                  </a:lnTo>
                  <a:lnTo>
                    <a:pt x="1027221" y="323118"/>
                  </a:lnTo>
                  <a:lnTo>
                    <a:pt x="1060272" y="303104"/>
                  </a:lnTo>
                  <a:lnTo>
                    <a:pt x="1093675" y="283683"/>
                  </a:lnTo>
                  <a:lnTo>
                    <a:pt x="1127429" y="264856"/>
                  </a:lnTo>
                  <a:lnTo>
                    <a:pt x="1161514" y="246633"/>
                  </a:lnTo>
                  <a:lnTo>
                    <a:pt x="1195907" y="229028"/>
                  </a:lnTo>
                  <a:lnTo>
                    <a:pt x="1230609" y="212040"/>
                  </a:lnTo>
                  <a:lnTo>
                    <a:pt x="1265620" y="195669"/>
                  </a:lnTo>
                  <a:lnTo>
                    <a:pt x="1300917" y="179925"/>
                  </a:lnTo>
                  <a:lnTo>
                    <a:pt x="1336478" y="164819"/>
                  </a:lnTo>
                  <a:lnTo>
                    <a:pt x="1372303" y="150350"/>
                  </a:lnTo>
                  <a:lnTo>
                    <a:pt x="1408391" y="136519"/>
                  </a:lnTo>
                  <a:lnTo>
                    <a:pt x="1444721" y="123334"/>
                  </a:lnTo>
                  <a:lnTo>
                    <a:pt x="1481268" y="110804"/>
                  </a:lnTo>
                  <a:lnTo>
                    <a:pt x="1518033" y="98928"/>
                  </a:lnTo>
                  <a:lnTo>
                    <a:pt x="1555016" y="87707"/>
                  </a:lnTo>
                  <a:lnTo>
                    <a:pt x="1592193" y="77148"/>
                  </a:lnTo>
                  <a:lnTo>
                    <a:pt x="1629540" y="67258"/>
                  </a:lnTo>
                  <a:lnTo>
                    <a:pt x="1667058" y="58036"/>
                  </a:lnTo>
                  <a:lnTo>
                    <a:pt x="1704746" y="49482"/>
                  </a:lnTo>
                  <a:lnTo>
                    <a:pt x="1742581" y="41603"/>
                  </a:lnTo>
                  <a:lnTo>
                    <a:pt x="1780538" y="34402"/>
                  </a:lnTo>
                  <a:lnTo>
                    <a:pt x="1818617" y="27881"/>
                  </a:lnTo>
                  <a:lnTo>
                    <a:pt x="1856819" y="22039"/>
                  </a:lnTo>
                  <a:lnTo>
                    <a:pt x="1895119" y="16879"/>
                  </a:lnTo>
                  <a:lnTo>
                    <a:pt x="1933493" y="12405"/>
                  </a:lnTo>
                  <a:lnTo>
                    <a:pt x="1971940" y="8618"/>
                  </a:lnTo>
                  <a:lnTo>
                    <a:pt x="2010461" y="5516"/>
                  </a:lnTo>
                  <a:lnTo>
                    <a:pt x="2049031" y="3103"/>
                  </a:lnTo>
                  <a:lnTo>
                    <a:pt x="2087625" y="1379"/>
                  </a:lnTo>
                  <a:lnTo>
                    <a:pt x="2126244" y="344"/>
                  </a:lnTo>
                  <a:lnTo>
                    <a:pt x="2164888" y="0"/>
                  </a:lnTo>
                  <a:lnTo>
                    <a:pt x="2165104" y="2165105"/>
                  </a:lnTo>
                  <a:lnTo>
                    <a:pt x="528827" y="3582947"/>
                  </a:lnTo>
                  <a:close/>
                </a:path>
              </a:pathLst>
            </a:custGeom>
            <a:solidFill>
              <a:srgbClr val="409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98477" y="3699541"/>
              <a:ext cx="635" cy="2165350"/>
            </a:xfrm>
            <a:custGeom>
              <a:avLst/>
              <a:gdLst/>
              <a:ahLst/>
              <a:cxnLst/>
              <a:rect l="l" t="t" r="r" b="b"/>
              <a:pathLst>
                <a:path w="634" h="2165350">
                  <a:moveTo>
                    <a:pt x="0" y="2165105"/>
                  </a:moveTo>
                  <a:lnTo>
                    <a:pt x="0" y="0"/>
                  </a:lnTo>
                  <a:lnTo>
                    <a:pt x="216" y="0"/>
                  </a:lnTo>
                  <a:lnTo>
                    <a:pt x="0" y="2165105"/>
                  </a:lnTo>
                  <a:close/>
                </a:path>
              </a:pathLst>
            </a:custGeom>
            <a:solidFill>
              <a:srgbClr val="006A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244" y="4193949"/>
            <a:ext cx="1802130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215" marR="5080" indent="-438150">
              <a:lnSpc>
                <a:spcPct val="114700"/>
              </a:lnSpc>
              <a:spcBef>
                <a:spcPts val="100"/>
              </a:spcBef>
            </a:pPr>
            <a:r>
              <a:rPr sz="2650" b="1" spc="-55" dirty="0">
                <a:latin typeface="Trebuchet MS"/>
                <a:cs typeface="Trebuchet MS"/>
              </a:rPr>
              <a:t>White</a:t>
            </a:r>
            <a:r>
              <a:rPr sz="2650" b="1" spc="-120" dirty="0">
                <a:latin typeface="Trebuchet MS"/>
                <a:cs typeface="Trebuchet MS"/>
              </a:rPr>
              <a:t> </a:t>
            </a:r>
            <a:r>
              <a:rPr sz="2650" b="1" spc="114" dirty="0">
                <a:latin typeface="Trebuchet MS"/>
                <a:cs typeface="Trebuchet MS"/>
              </a:rPr>
              <a:t>Male </a:t>
            </a:r>
            <a:r>
              <a:rPr sz="2650" b="1" spc="-10" dirty="0">
                <a:latin typeface="Trebuchet MS"/>
                <a:cs typeface="Trebuchet MS"/>
              </a:rPr>
              <a:t>37.4%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7062" y="8117947"/>
            <a:ext cx="2140585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3095" marR="5080" indent="-621030">
              <a:lnSpc>
                <a:spcPct val="114700"/>
              </a:lnSpc>
              <a:spcBef>
                <a:spcPts val="100"/>
              </a:spcBef>
            </a:pPr>
            <a:r>
              <a:rPr sz="2650" b="1" spc="-55" dirty="0">
                <a:latin typeface="Trebuchet MS"/>
                <a:cs typeface="Trebuchet MS"/>
              </a:rPr>
              <a:t>White</a:t>
            </a:r>
            <a:r>
              <a:rPr sz="2650" b="1" spc="-120" dirty="0">
                <a:latin typeface="Trebuchet MS"/>
                <a:cs typeface="Trebuchet MS"/>
              </a:rPr>
              <a:t> </a:t>
            </a:r>
            <a:r>
              <a:rPr sz="2650" b="1" spc="-30" dirty="0">
                <a:latin typeface="Trebuchet MS"/>
                <a:cs typeface="Trebuchet MS"/>
              </a:rPr>
              <a:t>Female </a:t>
            </a:r>
            <a:r>
              <a:rPr sz="2650" b="1" spc="-10" dirty="0">
                <a:latin typeface="Trebuchet MS"/>
                <a:cs typeface="Trebuchet MS"/>
              </a:rPr>
              <a:t>27.5%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9917" y="5436750"/>
            <a:ext cx="1750060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5080" indent="-460375">
              <a:lnSpc>
                <a:spcPct val="114700"/>
              </a:lnSpc>
              <a:spcBef>
                <a:spcPts val="100"/>
              </a:spcBef>
            </a:pPr>
            <a:r>
              <a:rPr sz="2650" b="1" dirty="0">
                <a:latin typeface="Trebuchet MS"/>
                <a:cs typeface="Trebuchet MS"/>
              </a:rPr>
              <a:t>Black</a:t>
            </a:r>
            <a:r>
              <a:rPr sz="2650" b="1" spc="-105" dirty="0">
                <a:latin typeface="Trebuchet MS"/>
                <a:cs typeface="Trebuchet MS"/>
              </a:rPr>
              <a:t> </a:t>
            </a:r>
            <a:r>
              <a:rPr sz="2650" b="1" spc="114" dirty="0">
                <a:latin typeface="Trebuchet MS"/>
                <a:cs typeface="Trebuchet MS"/>
              </a:rPr>
              <a:t>Male </a:t>
            </a:r>
            <a:r>
              <a:rPr sz="2650" b="1" spc="-40" dirty="0">
                <a:latin typeface="Trebuchet MS"/>
                <a:cs typeface="Trebuchet MS"/>
              </a:rPr>
              <a:t>18.7%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32229" y="2827005"/>
            <a:ext cx="2088514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 marR="5080" indent="-628650">
              <a:lnSpc>
                <a:spcPct val="114700"/>
              </a:lnSpc>
              <a:spcBef>
                <a:spcPts val="100"/>
              </a:spcBef>
            </a:pPr>
            <a:r>
              <a:rPr sz="2650" b="1" dirty="0">
                <a:latin typeface="Trebuchet MS"/>
                <a:cs typeface="Trebuchet MS"/>
              </a:rPr>
              <a:t>Black</a:t>
            </a:r>
            <a:r>
              <a:rPr sz="2650" b="1" spc="-105" dirty="0">
                <a:latin typeface="Trebuchet MS"/>
                <a:cs typeface="Trebuchet MS"/>
              </a:rPr>
              <a:t> </a:t>
            </a:r>
            <a:r>
              <a:rPr sz="2650" b="1" spc="-30" dirty="0">
                <a:latin typeface="Trebuchet MS"/>
                <a:cs typeface="Trebuchet MS"/>
              </a:rPr>
              <a:t>Female </a:t>
            </a:r>
            <a:r>
              <a:rPr sz="2650" b="1" spc="-35" dirty="0">
                <a:latin typeface="Trebuchet MS"/>
                <a:cs typeface="Trebuchet MS"/>
              </a:rPr>
              <a:t>16.5%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12366" y="3679938"/>
            <a:ext cx="4258945" cy="4258945"/>
            <a:chOff x="2312366" y="3679938"/>
            <a:chExt cx="4258945" cy="4258945"/>
          </a:xfrm>
        </p:grpSpPr>
        <p:sp>
          <p:nvSpPr>
            <p:cNvPr id="17" name="object 17"/>
            <p:cNvSpPr/>
            <p:nvPr/>
          </p:nvSpPr>
          <p:spPr>
            <a:xfrm>
              <a:off x="4441738" y="3679938"/>
              <a:ext cx="1884045" cy="2129790"/>
            </a:xfrm>
            <a:custGeom>
              <a:avLst/>
              <a:gdLst/>
              <a:ahLst/>
              <a:cxnLst/>
              <a:rect l="l" t="t" r="r" b="b"/>
              <a:pathLst>
                <a:path w="1884045" h="2129790">
                  <a:moveTo>
                    <a:pt x="0" y="2129417"/>
                  </a:moveTo>
                  <a:lnTo>
                    <a:pt x="0" y="0"/>
                  </a:lnTo>
                  <a:lnTo>
                    <a:pt x="36126" y="306"/>
                  </a:lnTo>
                  <a:lnTo>
                    <a:pt x="108317" y="2756"/>
                  </a:lnTo>
                  <a:lnTo>
                    <a:pt x="180404" y="7655"/>
                  </a:lnTo>
                  <a:lnTo>
                    <a:pt x="252263" y="14994"/>
                  </a:lnTo>
                  <a:lnTo>
                    <a:pt x="323852" y="24770"/>
                  </a:lnTo>
                  <a:lnTo>
                    <a:pt x="395048" y="36965"/>
                  </a:lnTo>
                  <a:lnTo>
                    <a:pt x="465809" y="51572"/>
                  </a:lnTo>
                  <a:lnTo>
                    <a:pt x="536014" y="68566"/>
                  </a:lnTo>
                  <a:lnTo>
                    <a:pt x="605622" y="87937"/>
                  </a:lnTo>
                  <a:lnTo>
                    <a:pt x="674514" y="109652"/>
                  </a:lnTo>
                  <a:lnTo>
                    <a:pt x="742648" y="133699"/>
                  </a:lnTo>
                  <a:lnTo>
                    <a:pt x="809909" y="160035"/>
                  </a:lnTo>
                  <a:lnTo>
                    <a:pt x="876256" y="188646"/>
                  </a:lnTo>
                  <a:lnTo>
                    <a:pt x="941576" y="219482"/>
                  </a:lnTo>
                  <a:lnTo>
                    <a:pt x="1005831" y="252525"/>
                  </a:lnTo>
                  <a:lnTo>
                    <a:pt x="1068910" y="287719"/>
                  </a:lnTo>
                  <a:lnTo>
                    <a:pt x="1130776" y="325044"/>
                  </a:lnTo>
                  <a:lnTo>
                    <a:pt x="1191323" y="364434"/>
                  </a:lnTo>
                  <a:lnTo>
                    <a:pt x="1250517" y="405867"/>
                  </a:lnTo>
                  <a:lnTo>
                    <a:pt x="1308254" y="449271"/>
                  </a:lnTo>
                  <a:lnTo>
                    <a:pt x="1364502" y="494622"/>
                  </a:lnTo>
                  <a:lnTo>
                    <a:pt x="1419163" y="541842"/>
                  </a:lnTo>
                  <a:lnTo>
                    <a:pt x="1472206" y="590903"/>
                  </a:lnTo>
                  <a:lnTo>
                    <a:pt x="1523540" y="641720"/>
                  </a:lnTo>
                  <a:lnTo>
                    <a:pt x="1573135" y="694264"/>
                  </a:lnTo>
                  <a:lnTo>
                    <a:pt x="1620905" y="748445"/>
                  </a:lnTo>
                  <a:lnTo>
                    <a:pt x="1666823" y="804231"/>
                  </a:lnTo>
                  <a:lnTo>
                    <a:pt x="1710810" y="861526"/>
                  </a:lnTo>
                  <a:lnTo>
                    <a:pt x="1752839" y="920297"/>
                  </a:lnTo>
                  <a:lnTo>
                    <a:pt x="1792840" y="980443"/>
                  </a:lnTo>
                  <a:lnTo>
                    <a:pt x="1830788" y="1041929"/>
                  </a:lnTo>
                  <a:lnTo>
                    <a:pt x="1866619" y="1104648"/>
                  </a:lnTo>
                  <a:lnTo>
                    <a:pt x="1883735" y="1136464"/>
                  </a:lnTo>
                  <a:lnTo>
                    <a:pt x="0" y="2129417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41738" y="4723496"/>
              <a:ext cx="2129790" cy="2439670"/>
            </a:xfrm>
            <a:custGeom>
              <a:avLst/>
              <a:gdLst/>
              <a:ahLst/>
              <a:cxnLst/>
              <a:rect l="l" t="t" r="r" b="b"/>
              <a:pathLst>
                <a:path w="2129790" h="2439670">
                  <a:moveTo>
                    <a:pt x="1644098" y="2439135"/>
                  </a:moveTo>
                  <a:lnTo>
                    <a:pt x="0" y="1085859"/>
                  </a:lnTo>
                  <a:lnTo>
                    <a:pt x="1831755" y="0"/>
                  </a:lnTo>
                  <a:lnTo>
                    <a:pt x="1852186" y="35228"/>
                  </a:lnTo>
                  <a:lnTo>
                    <a:pt x="1871933" y="70828"/>
                  </a:lnTo>
                  <a:lnTo>
                    <a:pt x="1890995" y="106799"/>
                  </a:lnTo>
                  <a:lnTo>
                    <a:pt x="1909372" y="143142"/>
                  </a:lnTo>
                  <a:lnTo>
                    <a:pt x="1927051" y="179829"/>
                  </a:lnTo>
                  <a:lnTo>
                    <a:pt x="1944020" y="216834"/>
                  </a:lnTo>
                  <a:lnTo>
                    <a:pt x="1960277" y="254156"/>
                  </a:lnTo>
                  <a:lnTo>
                    <a:pt x="1975824" y="291797"/>
                  </a:lnTo>
                  <a:lnTo>
                    <a:pt x="1990649" y="329727"/>
                  </a:lnTo>
                  <a:lnTo>
                    <a:pt x="2004740" y="367921"/>
                  </a:lnTo>
                  <a:lnTo>
                    <a:pt x="2018098" y="406376"/>
                  </a:lnTo>
                  <a:lnTo>
                    <a:pt x="2030723" y="445095"/>
                  </a:lnTo>
                  <a:lnTo>
                    <a:pt x="2042606" y="484047"/>
                  </a:lnTo>
                  <a:lnTo>
                    <a:pt x="2053738" y="523205"/>
                  </a:lnTo>
                  <a:lnTo>
                    <a:pt x="2064118" y="562569"/>
                  </a:lnTo>
                  <a:lnTo>
                    <a:pt x="2073748" y="602139"/>
                  </a:lnTo>
                  <a:lnTo>
                    <a:pt x="2082620" y="641886"/>
                  </a:lnTo>
                  <a:lnTo>
                    <a:pt x="2090727" y="681780"/>
                  </a:lnTo>
                  <a:lnTo>
                    <a:pt x="2098069" y="721822"/>
                  </a:lnTo>
                  <a:lnTo>
                    <a:pt x="2104647" y="762012"/>
                  </a:lnTo>
                  <a:lnTo>
                    <a:pt x="2110456" y="802321"/>
                  </a:lnTo>
                  <a:lnTo>
                    <a:pt x="2115491" y="842718"/>
                  </a:lnTo>
                  <a:lnTo>
                    <a:pt x="2119752" y="883204"/>
                  </a:lnTo>
                  <a:lnTo>
                    <a:pt x="2123240" y="923779"/>
                  </a:lnTo>
                  <a:lnTo>
                    <a:pt x="2125951" y="964413"/>
                  </a:lnTo>
                  <a:lnTo>
                    <a:pt x="2127884" y="1005077"/>
                  </a:lnTo>
                  <a:lnTo>
                    <a:pt x="2129040" y="1045771"/>
                  </a:lnTo>
                  <a:lnTo>
                    <a:pt x="2129417" y="1086494"/>
                  </a:lnTo>
                  <a:lnTo>
                    <a:pt x="2129015" y="1127216"/>
                  </a:lnTo>
                  <a:lnTo>
                    <a:pt x="2127836" y="1167909"/>
                  </a:lnTo>
                  <a:lnTo>
                    <a:pt x="2125878" y="1208572"/>
                  </a:lnTo>
                  <a:lnTo>
                    <a:pt x="2123142" y="1249204"/>
                  </a:lnTo>
                  <a:lnTo>
                    <a:pt x="2119631" y="1289777"/>
                  </a:lnTo>
                  <a:lnTo>
                    <a:pt x="2115345" y="1330261"/>
                  </a:lnTo>
                  <a:lnTo>
                    <a:pt x="2110286" y="1370655"/>
                  </a:lnTo>
                  <a:lnTo>
                    <a:pt x="2104454" y="1410960"/>
                  </a:lnTo>
                  <a:lnTo>
                    <a:pt x="2097852" y="1451146"/>
                  </a:lnTo>
                  <a:lnTo>
                    <a:pt x="2090485" y="1491184"/>
                  </a:lnTo>
                  <a:lnTo>
                    <a:pt x="2082354" y="1531073"/>
                  </a:lnTo>
                  <a:lnTo>
                    <a:pt x="2073459" y="1570814"/>
                  </a:lnTo>
                  <a:lnTo>
                    <a:pt x="2063806" y="1610379"/>
                  </a:lnTo>
                  <a:lnTo>
                    <a:pt x="2053402" y="1649736"/>
                  </a:lnTo>
                  <a:lnTo>
                    <a:pt x="2042247" y="1688888"/>
                  </a:lnTo>
                  <a:lnTo>
                    <a:pt x="2030340" y="1727834"/>
                  </a:lnTo>
                  <a:lnTo>
                    <a:pt x="2017692" y="1766544"/>
                  </a:lnTo>
                  <a:lnTo>
                    <a:pt x="2004311" y="1804992"/>
                  </a:lnTo>
                  <a:lnTo>
                    <a:pt x="1990197" y="1843177"/>
                  </a:lnTo>
                  <a:lnTo>
                    <a:pt x="1975350" y="1881099"/>
                  </a:lnTo>
                  <a:lnTo>
                    <a:pt x="1959781" y="1918730"/>
                  </a:lnTo>
                  <a:lnTo>
                    <a:pt x="1943501" y="1956043"/>
                  </a:lnTo>
                  <a:lnTo>
                    <a:pt x="1926511" y="1993037"/>
                  </a:lnTo>
                  <a:lnTo>
                    <a:pt x="1908809" y="2029714"/>
                  </a:lnTo>
                  <a:lnTo>
                    <a:pt x="1890410" y="2066046"/>
                  </a:lnTo>
                  <a:lnTo>
                    <a:pt x="1871327" y="2102005"/>
                  </a:lnTo>
                  <a:lnTo>
                    <a:pt x="1851559" y="2137593"/>
                  </a:lnTo>
                  <a:lnTo>
                    <a:pt x="1831107" y="2172810"/>
                  </a:lnTo>
                  <a:lnTo>
                    <a:pt x="1809986" y="2207629"/>
                  </a:lnTo>
                  <a:lnTo>
                    <a:pt x="1788210" y="2242026"/>
                  </a:lnTo>
                  <a:lnTo>
                    <a:pt x="1765781" y="2275999"/>
                  </a:lnTo>
                  <a:lnTo>
                    <a:pt x="1742698" y="2309550"/>
                  </a:lnTo>
                  <a:lnTo>
                    <a:pt x="1718977" y="2342654"/>
                  </a:lnTo>
                  <a:lnTo>
                    <a:pt x="1694637" y="2375286"/>
                  </a:lnTo>
                  <a:lnTo>
                    <a:pt x="1669677" y="2407446"/>
                  </a:lnTo>
                  <a:lnTo>
                    <a:pt x="1644098" y="2439135"/>
                  </a:lnTo>
                  <a:close/>
                </a:path>
              </a:pathLst>
            </a:custGeom>
            <a:solidFill>
              <a:srgbClr val="B9D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0369" y="5809355"/>
              <a:ext cx="3301365" cy="2129790"/>
            </a:xfrm>
            <a:custGeom>
              <a:avLst/>
              <a:gdLst/>
              <a:ahLst/>
              <a:cxnLst/>
              <a:rect l="l" t="t" r="r" b="b"/>
              <a:pathLst>
                <a:path w="3301365" h="2129790">
                  <a:moveTo>
                    <a:pt x="1626063" y="2129134"/>
                  </a:moveTo>
                  <a:lnTo>
                    <a:pt x="1566969" y="2129276"/>
                  </a:lnTo>
                  <a:lnTo>
                    <a:pt x="1507893" y="2127780"/>
                  </a:lnTo>
                  <a:lnTo>
                    <a:pt x="1448882" y="2124644"/>
                  </a:lnTo>
                  <a:lnTo>
                    <a:pt x="1389981" y="2119872"/>
                  </a:lnTo>
                  <a:lnTo>
                    <a:pt x="1331234" y="2113467"/>
                  </a:lnTo>
                  <a:lnTo>
                    <a:pt x="1272689" y="2105435"/>
                  </a:lnTo>
                  <a:lnTo>
                    <a:pt x="1214388" y="2095782"/>
                  </a:lnTo>
                  <a:lnTo>
                    <a:pt x="1156378" y="2084514"/>
                  </a:lnTo>
                  <a:lnTo>
                    <a:pt x="1098703" y="2071641"/>
                  </a:lnTo>
                  <a:lnTo>
                    <a:pt x="1041407" y="2057172"/>
                  </a:lnTo>
                  <a:lnTo>
                    <a:pt x="984535" y="2041119"/>
                  </a:lnTo>
                  <a:lnTo>
                    <a:pt x="928130" y="2023494"/>
                  </a:lnTo>
                  <a:lnTo>
                    <a:pt x="872236" y="2004311"/>
                  </a:lnTo>
                  <a:lnTo>
                    <a:pt x="816895" y="1983584"/>
                  </a:lnTo>
                  <a:lnTo>
                    <a:pt x="762151" y="1961329"/>
                  </a:lnTo>
                  <a:lnTo>
                    <a:pt x="708046" y="1937564"/>
                  </a:lnTo>
                  <a:lnTo>
                    <a:pt x="654621" y="1912307"/>
                  </a:lnTo>
                  <a:lnTo>
                    <a:pt x="601918" y="1885578"/>
                  </a:lnTo>
                  <a:lnTo>
                    <a:pt x="549976" y="1857395"/>
                  </a:lnTo>
                  <a:lnTo>
                    <a:pt x="498837" y="1827783"/>
                  </a:lnTo>
                  <a:lnTo>
                    <a:pt x="448539" y="1796762"/>
                  </a:lnTo>
                  <a:lnTo>
                    <a:pt x="399121" y="1764359"/>
                  </a:lnTo>
                  <a:lnTo>
                    <a:pt x="350621" y="1730595"/>
                  </a:lnTo>
                  <a:lnTo>
                    <a:pt x="303077" y="1695500"/>
                  </a:lnTo>
                  <a:lnTo>
                    <a:pt x="256525" y="1659099"/>
                  </a:lnTo>
                  <a:lnTo>
                    <a:pt x="211001" y="1621420"/>
                  </a:lnTo>
                  <a:lnTo>
                    <a:pt x="166540" y="1582492"/>
                  </a:lnTo>
                  <a:lnTo>
                    <a:pt x="123177" y="1542345"/>
                  </a:lnTo>
                  <a:lnTo>
                    <a:pt x="80944" y="1501010"/>
                  </a:lnTo>
                  <a:lnTo>
                    <a:pt x="39874" y="1458520"/>
                  </a:lnTo>
                  <a:lnTo>
                    <a:pt x="0" y="1414906"/>
                  </a:lnTo>
                  <a:lnTo>
                    <a:pt x="1591369" y="0"/>
                  </a:lnTo>
                  <a:lnTo>
                    <a:pt x="3301048" y="1269414"/>
                  </a:lnTo>
                  <a:lnTo>
                    <a:pt x="3265165" y="1316367"/>
                  </a:lnTo>
                  <a:lnTo>
                    <a:pt x="3227993" y="1362306"/>
                  </a:lnTo>
                  <a:lnTo>
                    <a:pt x="3189560" y="1407196"/>
                  </a:lnTo>
                  <a:lnTo>
                    <a:pt x="3149897" y="1451002"/>
                  </a:lnTo>
                  <a:lnTo>
                    <a:pt x="3109033" y="1493690"/>
                  </a:lnTo>
                  <a:lnTo>
                    <a:pt x="3067001" y="1535228"/>
                  </a:lnTo>
                  <a:lnTo>
                    <a:pt x="3023832" y="1575584"/>
                  </a:lnTo>
                  <a:lnTo>
                    <a:pt x="2979560" y="1614726"/>
                  </a:lnTo>
                  <a:lnTo>
                    <a:pt x="2934219" y="1652625"/>
                  </a:lnTo>
                  <a:lnTo>
                    <a:pt x="2887843" y="1689251"/>
                  </a:lnTo>
                  <a:lnTo>
                    <a:pt x="2840469" y="1724576"/>
                  </a:lnTo>
                  <a:lnTo>
                    <a:pt x="2792133" y="1758573"/>
                  </a:lnTo>
                  <a:lnTo>
                    <a:pt x="2742873" y="1791216"/>
                  </a:lnTo>
                  <a:lnTo>
                    <a:pt x="2692725" y="1822479"/>
                  </a:lnTo>
                  <a:lnTo>
                    <a:pt x="2641729" y="1852338"/>
                  </a:lnTo>
                  <a:lnTo>
                    <a:pt x="2589924" y="1880771"/>
                  </a:lnTo>
                  <a:lnTo>
                    <a:pt x="2537351" y="1907756"/>
                  </a:lnTo>
                  <a:lnTo>
                    <a:pt x="2484049" y="1933271"/>
                  </a:lnTo>
                  <a:lnTo>
                    <a:pt x="2430059" y="1957298"/>
                  </a:lnTo>
                  <a:lnTo>
                    <a:pt x="2375423" y="1979817"/>
                  </a:lnTo>
                  <a:lnTo>
                    <a:pt x="2320184" y="2000811"/>
                  </a:lnTo>
                  <a:lnTo>
                    <a:pt x="2264384" y="2020264"/>
                  </a:lnTo>
                  <a:lnTo>
                    <a:pt x="2208065" y="2038161"/>
                  </a:lnTo>
                  <a:lnTo>
                    <a:pt x="2151271" y="2054489"/>
                  </a:lnTo>
                  <a:lnTo>
                    <a:pt x="2094045" y="2069234"/>
                  </a:lnTo>
                  <a:lnTo>
                    <a:pt x="2036433" y="2082386"/>
                  </a:lnTo>
                  <a:lnTo>
                    <a:pt x="1978478" y="2093935"/>
                  </a:lnTo>
                  <a:lnTo>
                    <a:pt x="1920225" y="2103870"/>
                  </a:lnTo>
                  <a:lnTo>
                    <a:pt x="1861718" y="2112185"/>
                  </a:lnTo>
                  <a:lnTo>
                    <a:pt x="1803004" y="2118873"/>
                  </a:lnTo>
                  <a:lnTo>
                    <a:pt x="1744126" y="2123930"/>
                  </a:lnTo>
                  <a:lnTo>
                    <a:pt x="1685130" y="2127351"/>
                  </a:lnTo>
                  <a:lnTo>
                    <a:pt x="1626063" y="2129134"/>
                  </a:lnTo>
                  <a:close/>
                </a:path>
              </a:pathLst>
            </a:custGeom>
            <a:solidFill>
              <a:srgbClr val="79B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12366" y="3679938"/>
              <a:ext cx="2129790" cy="3622675"/>
            </a:xfrm>
            <a:custGeom>
              <a:avLst/>
              <a:gdLst/>
              <a:ahLst/>
              <a:cxnLst/>
              <a:rect l="l" t="t" r="r" b="b"/>
              <a:pathLst>
                <a:path w="2129790" h="3622675">
                  <a:moveTo>
                    <a:pt x="610707" y="3622090"/>
                  </a:moveTo>
                  <a:lnTo>
                    <a:pt x="583585" y="3593985"/>
                  </a:lnTo>
                  <a:lnTo>
                    <a:pt x="556991" y="3565396"/>
                  </a:lnTo>
                  <a:lnTo>
                    <a:pt x="530926" y="3536324"/>
                  </a:lnTo>
                  <a:lnTo>
                    <a:pt x="505390" y="3506769"/>
                  </a:lnTo>
                  <a:lnTo>
                    <a:pt x="480400" y="3476751"/>
                  </a:lnTo>
                  <a:lnTo>
                    <a:pt x="455973" y="3446290"/>
                  </a:lnTo>
                  <a:lnTo>
                    <a:pt x="432109" y="3415386"/>
                  </a:lnTo>
                  <a:lnTo>
                    <a:pt x="408808" y="3384039"/>
                  </a:lnTo>
                  <a:lnTo>
                    <a:pt x="386086" y="3352270"/>
                  </a:lnTo>
                  <a:lnTo>
                    <a:pt x="363957" y="3320100"/>
                  </a:lnTo>
                  <a:lnTo>
                    <a:pt x="342422" y="3287531"/>
                  </a:lnTo>
                  <a:lnTo>
                    <a:pt x="321481" y="3254560"/>
                  </a:lnTo>
                  <a:lnTo>
                    <a:pt x="301148" y="3221211"/>
                  </a:lnTo>
                  <a:lnTo>
                    <a:pt x="281437" y="3187507"/>
                  </a:lnTo>
                  <a:lnTo>
                    <a:pt x="262347" y="3153446"/>
                  </a:lnTo>
                  <a:lnTo>
                    <a:pt x="243879" y="3119029"/>
                  </a:lnTo>
                  <a:lnTo>
                    <a:pt x="226045" y="3084280"/>
                  </a:lnTo>
                  <a:lnTo>
                    <a:pt x="208857" y="3049221"/>
                  </a:lnTo>
                  <a:lnTo>
                    <a:pt x="192315" y="3013853"/>
                  </a:lnTo>
                  <a:lnTo>
                    <a:pt x="176419" y="2978175"/>
                  </a:lnTo>
                  <a:lnTo>
                    <a:pt x="161180" y="2942212"/>
                  </a:lnTo>
                  <a:lnTo>
                    <a:pt x="146607" y="2905988"/>
                  </a:lnTo>
                  <a:lnTo>
                    <a:pt x="132702" y="2869502"/>
                  </a:lnTo>
                  <a:lnTo>
                    <a:pt x="119464" y="2832756"/>
                  </a:lnTo>
                  <a:lnTo>
                    <a:pt x="106901" y="2795773"/>
                  </a:lnTo>
                  <a:lnTo>
                    <a:pt x="95023" y="2758578"/>
                  </a:lnTo>
                  <a:lnTo>
                    <a:pt x="83829" y="2721171"/>
                  </a:lnTo>
                  <a:lnTo>
                    <a:pt x="73320" y="2683553"/>
                  </a:lnTo>
                  <a:lnTo>
                    <a:pt x="63502" y="2645749"/>
                  </a:lnTo>
                  <a:lnTo>
                    <a:pt x="54382" y="2607783"/>
                  </a:lnTo>
                  <a:lnTo>
                    <a:pt x="45960" y="2569657"/>
                  </a:lnTo>
                  <a:lnTo>
                    <a:pt x="38236" y="2531370"/>
                  </a:lnTo>
                  <a:lnTo>
                    <a:pt x="31215" y="2492947"/>
                  </a:lnTo>
                  <a:lnTo>
                    <a:pt x="24902" y="2454415"/>
                  </a:lnTo>
                  <a:lnTo>
                    <a:pt x="19297" y="2415774"/>
                  </a:lnTo>
                  <a:lnTo>
                    <a:pt x="14400" y="2377024"/>
                  </a:lnTo>
                  <a:lnTo>
                    <a:pt x="10214" y="2338190"/>
                  </a:lnTo>
                  <a:lnTo>
                    <a:pt x="6742" y="2299299"/>
                  </a:lnTo>
                  <a:lnTo>
                    <a:pt x="3984" y="2260351"/>
                  </a:lnTo>
                  <a:lnTo>
                    <a:pt x="1940" y="2221346"/>
                  </a:lnTo>
                  <a:lnTo>
                    <a:pt x="612" y="2182310"/>
                  </a:lnTo>
                  <a:lnTo>
                    <a:pt x="0" y="2143270"/>
                  </a:lnTo>
                  <a:lnTo>
                    <a:pt x="104" y="2104225"/>
                  </a:lnTo>
                  <a:lnTo>
                    <a:pt x="924" y="2065175"/>
                  </a:lnTo>
                  <a:lnTo>
                    <a:pt x="2460" y="2026146"/>
                  </a:lnTo>
                  <a:lnTo>
                    <a:pt x="4711" y="1987166"/>
                  </a:lnTo>
                  <a:lnTo>
                    <a:pt x="7677" y="1948233"/>
                  </a:lnTo>
                  <a:lnTo>
                    <a:pt x="11357" y="1909348"/>
                  </a:lnTo>
                  <a:lnTo>
                    <a:pt x="15750" y="1870537"/>
                  </a:lnTo>
                  <a:lnTo>
                    <a:pt x="20851" y="1831827"/>
                  </a:lnTo>
                  <a:lnTo>
                    <a:pt x="26662" y="1793216"/>
                  </a:lnTo>
                  <a:lnTo>
                    <a:pt x="33183" y="1754706"/>
                  </a:lnTo>
                  <a:lnTo>
                    <a:pt x="40408" y="1716321"/>
                  </a:lnTo>
                  <a:lnTo>
                    <a:pt x="48333" y="1678088"/>
                  </a:lnTo>
                  <a:lnTo>
                    <a:pt x="56959" y="1640007"/>
                  </a:lnTo>
                  <a:lnTo>
                    <a:pt x="66284" y="1602078"/>
                  </a:lnTo>
                  <a:lnTo>
                    <a:pt x="76303" y="1564327"/>
                  </a:lnTo>
                  <a:lnTo>
                    <a:pt x="87009" y="1526778"/>
                  </a:lnTo>
                  <a:lnTo>
                    <a:pt x="98402" y="1489432"/>
                  </a:lnTo>
                  <a:lnTo>
                    <a:pt x="110483" y="1452288"/>
                  </a:lnTo>
                  <a:lnTo>
                    <a:pt x="123242" y="1415372"/>
                  </a:lnTo>
                  <a:lnTo>
                    <a:pt x="136671" y="1378709"/>
                  </a:lnTo>
                  <a:lnTo>
                    <a:pt x="150771" y="1342298"/>
                  </a:lnTo>
                  <a:lnTo>
                    <a:pt x="165541" y="1306140"/>
                  </a:lnTo>
                  <a:lnTo>
                    <a:pt x="180977" y="1270254"/>
                  </a:lnTo>
                  <a:lnTo>
                    <a:pt x="197063" y="1234670"/>
                  </a:lnTo>
                  <a:lnTo>
                    <a:pt x="213799" y="1199387"/>
                  </a:lnTo>
                  <a:lnTo>
                    <a:pt x="231185" y="1164405"/>
                  </a:lnTo>
                  <a:lnTo>
                    <a:pt x="249209" y="1129748"/>
                  </a:lnTo>
                  <a:lnTo>
                    <a:pt x="267858" y="1095438"/>
                  </a:lnTo>
                  <a:lnTo>
                    <a:pt x="287134" y="1061477"/>
                  </a:lnTo>
                  <a:lnTo>
                    <a:pt x="307036" y="1027863"/>
                  </a:lnTo>
                  <a:lnTo>
                    <a:pt x="327551" y="994620"/>
                  </a:lnTo>
                  <a:lnTo>
                    <a:pt x="348664" y="961770"/>
                  </a:lnTo>
                  <a:lnTo>
                    <a:pt x="370377" y="929313"/>
                  </a:lnTo>
                  <a:lnTo>
                    <a:pt x="392688" y="897248"/>
                  </a:lnTo>
                  <a:lnTo>
                    <a:pt x="415583" y="865598"/>
                  </a:lnTo>
                  <a:lnTo>
                    <a:pt x="439046" y="834384"/>
                  </a:lnTo>
                  <a:lnTo>
                    <a:pt x="463078" y="803605"/>
                  </a:lnTo>
                  <a:lnTo>
                    <a:pt x="487678" y="773263"/>
                  </a:lnTo>
                  <a:lnTo>
                    <a:pt x="512830" y="743376"/>
                  </a:lnTo>
                  <a:lnTo>
                    <a:pt x="538518" y="713966"/>
                  </a:lnTo>
                  <a:lnTo>
                    <a:pt x="564740" y="685032"/>
                  </a:lnTo>
                  <a:lnTo>
                    <a:pt x="591497" y="656574"/>
                  </a:lnTo>
                  <a:lnTo>
                    <a:pt x="618771" y="628611"/>
                  </a:lnTo>
                  <a:lnTo>
                    <a:pt x="646544" y="601163"/>
                  </a:lnTo>
                  <a:lnTo>
                    <a:pt x="674815" y="574229"/>
                  </a:lnTo>
                  <a:lnTo>
                    <a:pt x="703585" y="547809"/>
                  </a:lnTo>
                  <a:lnTo>
                    <a:pt x="732835" y="521921"/>
                  </a:lnTo>
                  <a:lnTo>
                    <a:pt x="762543" y="496582"/>
                  </a:lnTo>
                  <a:lnTo>
                    <a:pt x="792712" y="471793"/>
                  </a:lnTo>
                  <a:lnTo>
                    <a:pt x="823340" y="447554"/>
                  </a:lnTo>
                  <a:lnTo>
                    <a:pt x="854407" y="423879"/>
                  </a:lnTo>
                  <a:lnTo>
                    <a:pt x="885893" y="400787"/>
                  </a:lnTo>
                  <a:lnTo>
                    <a:pt x="917796" y="378276"/>
                  </a:lnTo>
                  <a:lnTo>
                    <a:pt x="950118" y="356347"/>
                  </a:lnTo>
                  <a:lnTo>
                    <a:pt x="982836" y="335013"/>
                  </a:lnTo>
                  <a:lnTo>
                    <a:pt x="1015928" y="314291"/>
                  </a:lnTo>
                  <a:lnTo>
                    <a:pt x="1049395" y="294179"/>
                  </a:lnTo>
                  <a:lnTo>
                    <a:pt x="1083236" y="274679"/>
                  </a:lnTo>
                  <a:lnTo>
                    <a:pt x="1117429" y="255801"/>
                  </a:lnTo>
                  <a:lnTo>
                    <a:pt x="1151950" y="237561"/>
                  </a:lnTo>
                  <a:lnTo>
                    <a:pt x="1186800" y="219957"/>
                  </a:lnTo>
                  <a:lnTo>
                    <a:pt x="1221979" y="202989"/>
                  </a:lnTo>
                  <a:lnTo>
                    <a:pt x="1257462" y="186669"/>
                  </a:lnTo>
                  <a:lnTo>
                    <a:pt x="1293227" y="171008"/>
                  </a:lnTo>
                  <a:lnTo>
                    <a:pt x="1329273" y="156006"/>
                  </a:lnTo>
                  <a:lnTo>
                    <a:pt x="1365600" y="141663"/>
                  </a:lnTo>
                  <a:lnTo>
                    <a:pt x="1402184" y="127989"/>
                  </a:lnTo>
                  <a:lnTo>
                    <a:pt x="1438999" y="114992"/>
                  </a:lnTo>
                  <a:lnTo>
                    <a:pt x="1476047" y="102673"/>
                  </a:lnTo>
                  <a:lnTo>
                    <a:pt x="1513327" y="91032"/>
                  </a:lnTo>
                  <a:lnTo>
                    <a:pt x="1550814" y="80076"/>
                  </a:lnTo>
                  <a:lnTo>
                    <a:pt x="1588482" y="69813"/>
                  </a:lnTo>
                  <a:lnTo>
                    <a:pt x="1626333" y="60243"/>
                  </a:lnTo>
                  <a:lnTo>
                    <a:pt x="1664365" y="51366"/>
                  </a:lnTo>
                  <a:lnTo>
                    <a:pt x="1702553" y="43188"/>
                  </a:lnTo>
                  <a:lnTo>
                    <a:pt x="1740872" y="35714"/>
                  </a:lnTo>
                  <a:lnTo>
                    <a:pt x="1779322" y="28945"/>
                  </a:lnTo>
                  <a:lnTo>
                    <a:pt x="1817902" y="22880"/>
                  </a:lnTo>
                  <a:lnTo>
                    <a:pt x="1856586" y="17524"/>
                  </a:lnTo>
                  <a:lnTo>
                    <a:pt x="1895349" y="12880"/>
                  </a:lnTo>
                  <a:lnTo>
                    <a:pt x="1934191" y="8947"/>
                  </a:lnTo>
                  <a:lnTo>
                    <a:pt x="1973111" y="5727"/>
                  </a:lnTo>
                  <a:lnTo>
                    <a:pt x="2012084" y="3221"/>
                  </a:lnTo>
                  <a:lnTo>
                    <a:pt x="2051083" y="1431"/>
                  </a:lnTo>
                  <a:lnTo>
                    <a:pt x="2090108" y="357"/>
                  </a:lnTo>
                  <a:lnTo>
                    <a:pt x="2129159" y="0"/>
                  </a:lnTo>
                  <a:lnTo>
                    <a:pt x="2129372" y="2129417"/>
                  </a:lnTo>
                  <a:lnTo>
                    <a:pt x="610707" y="3622090"/>
                  </a:lnTo>
                  <a:close/>
                </a:path>
              </a:pathLst>
            </a:custGeom>
            <a:solidFill>
              <a:srgbClr val="409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41738" y="3679938"/>
              <a:ext cx="635" cy="2129790"/>
            </a:xfrm>
            <a:custGeom>
              <a:avLst/>
              <a:gdLst/>
              <a:ahLst/>
              <a:cxnLst/>
              <a:rect l="l" t="t" r="r" b="b"/>
              <a:pathLst>
                <a:path w="635" h="2129790">
                  <a:moveTo>
                    <a:pt x="0" y="2129417"/>
                  </a:moveTo>
                  <a:lnTo>
                    <a:pt x="0" y="0"/>
                  </a:lnTo>
                  <a:lnTo>
                    <a:pt x="212" y="0"/>
                  </a:lnTo>
                  <a:lnTo>
                    <a:pt x="0" y="2129417"/>
                  </a:lnTo>
                  <a:close/>
                </a:path>
              </a:pathLst>
            </a:custGeom>
            <a:solidFill>
              <a:srgbClr val="006A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120080" y="30787"/>
            <a:ext cx="10003155" cy="1373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850" spc="140" dirty="0"/>
              <a:t>Overdoses</a:t>
            </a:r>
            <a:r>
              <a:rPr sz="8850" spc="-515" dirty="0"/>
              <a:t> </a:t>
            </a:r>
            <a:r>
              <a:rPr sz="8850" dirty="0"/>
              <a:t>by</a:t>
            </a:r>
            <a:r>
              <a:rPr sz="8850" spc="-515" dirty="0"/>
              <a:t> </a:t>
            </a:r>
            <a:r>
              <a:rPr sz="8850" spc="80" dirty="0"/>
              <a:t>Race</a:t>
            </a:r>
            <a:endParaRPr sz="8850"/>
          </a:p>
        </p:txBody>
      </p:sp>
      <p:sp>
        <p:nvSpPr>
          <p:cNvPr id="23" name="object 23"/>
          <p:cNvSpPr txBox="1"/>
          <p:nvPr/>
        </p:nvSpPr>
        <p:spPr>
          <a:xfrm>
            <a:off x="15771831" y="9850167"/>
            <a:ext cx="190690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b="1" spc="95" dirty="0">
                <a:latin typeface="Trebuchet MS"/>
                <a:cs typeface="Trebuchet MS"/>
              </a:rPr>
              <a:t>EMS/ODMAP</a:t>
            </a:r>
            <a:r>
              <a:rPr sz="1750" b="1" spc="-14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Data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00956" y="1846529"/>
            <a:ext cx="857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90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314979" y="1716163"/>
            <a:ext cx="9264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25" dirty="0">
                <a:solidFill>
                  <a:srgbClr val="404040"/>
                </a:solidFill>
                <a:latin typeface="Calibri"/>
                <a:cs typeface="Calibri"/>
              </a:rPr>
              <a:t>2022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23909" y="2178665"/>
            <a:ext cx="90805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b="1" spc="-65" dirty="0">
                <a:latin typeface="Trebuchet MS"/>
                <a:cs typeface="Trebuchet MS"/>
              </a:rPr>
              <a:t>a/o</a:t>
            </a:r>
            <a:r>
              <a:rPr sz="1700" b="1" spc="-245" dirty="0">
                <a:latin typeface="Trebuchet MS"/>
                <a:cs typeface="Trebuchet MS"/>
              </a:rPr>
              <a:t> </a:t>
            </a:r>
            <a:r>
              <a:rPr sz="1700" b="1" spc="-160" dirty="0">
                <a:latin typeface="Trebuchet MS"/>
                <a:cs typeface="Trebuchet MS"/>
              </a:rPr>
              <a:t>9/1/22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6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015" y="1147085"/>
            <a:ext cx="133350" cy="132715"/>
          </a:xfrm>
          <a:custGeom>
            <a:avLst/>
            <a:gdLst/>
            <a:ahLst/>
            <a:cxnLst/>
            <a:rect l="l" t="t" r="r" b="b"/>
            <a:pathLst>
              <a:path w="133350" h="132715">
                <a:moveTo>
                  <a:pt x="127842" y="132590"/>
                </a:moveTo>
                <a:lnTo>
                  <a:pt x="4954" y="132590"/>
                </a:lnTo>
                <a:lnTo>
                  <a:pt x="0" y="127643"/>
                </a:lnTo>
                <a:lnTo>
                  <a:pt x="0" y="4946"/>
                </a:lnTo>
                <a:lnTo>
                  <a:pt x="4954" y="0"/>
                </a:lnTo>
                <a:lnTo>
                  <a:pt x="127842" y="0"/>
                </a:lnTo>
                <a:lnTo>
                  <a:pt x="132797" y="4946"/>
                </a:lnTo>
                <a:lnTo>
                  <a:pt x="132797" y="121540"/>
                </a:lnTo>
                <a:lnTo>
                  <a:pt x="132797" y="127643"/>
                </a:lnTo>
                <a:lnTo>
                  <a:pt x="127842" y="132590"/>
                </a:lnTo>
                <a:close/>
              </a:path>
            </a:pathLst>
          </a:custGeom>
          <a:solidFill>
            <a:srgbClr val="18A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1697" y="1147085"/>
            <a:ext cx="133350" cy="132715"/>
          </a:xfrm>
          <a:custGeom>
            <a:avLst/>
            <a:gdLst/>
            <a:ahLst/>
            <a:cxnLst/>
            <a:rect l="l" t="t" r="r" b="b"/>
            <a:pathLst>
              <a:path w="133350" h="132715">
                <a:moveTo>
                  <a:pt x="127843" y="132590"/>
                </a:moveTo>
                <a:lnTo>
                  <a:pt x="4954" y="132590"/>
                </a:lnTo>
                <a:lnTo>
                  <a:pt x="0" y="127643"/>
                </a:lnTo>
                <a:lnTo>
                  <a:pt x="0" y="4946"/>
                </a:lnTo>
                <a:lnTo>
                  <a:pt x="4954" y="0"/>
                </a:lnTo>
                <a:lnTo>
                  <a:pt x="127843" y="0"/>
                </a:lnTo>
                <a:lnTo>
                  <a:pt x="132797" y="4946"/>
                </a:lnTo>
                <a:lnTo>
                  <a:pt x="132797" y="121540"/>
                </a:lnTo>
                <a:lnTo>
                  <a:pt x="132797" y="127643"/>
                </a:lnTo>
                <a:lnTo>
                  <a:pt x="127843" y="132590"/>
                </a:lnTo>
                <a:close/>
              </a:path>
            </a:pathLst>
          </a:custGeom>
          <a:solidFill>
            <a:srgbClr val="F7E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0383" y="9387457"/>
            <a:ext cx="217233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10" dirty="0">
                <a:solidFill>
                  <a:srgbClr val="404040"/>
                </a:solidFill>
                <a:latin typeface="Trebuchet MS"/>
                <a:cs typeface="Trebuchet MS"/>
              </a:rPr>
              <a:t>Winnsboro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4755" y="9387457"/>
            <a:ext cx="192595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65" dirty="0">
                <a:solidFill>
                  <a:srgbClr val="404040"/>
                </a:solidFill>
                <a:latin typeface="Trebuchet MS"/>
                <a:cs typeface="Trebuchet MS"/>
              </a:rPr>
              <a:t>Ridgeway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2177" y="9387457"/>
            <a:ext cx="2053589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170" dirty="0">
                <a:solidFill>
                  <a:srgbClr val="404040"/>
                </a:solidFill>
                <a:latin typeface="Trebuchet MS"/>
                <a:cs typeface="Trebuchet MS"/>
              </a:rPr>
              <a:t>Great</a:t>
            </a:r>
            <a:r>
              <a:rPr sz="365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50" spc="-110" dirty="0">
                <a:solidFill>
                  <a:srgbClr val="404040"/>
                </a:solidFill>
                <a:latin typeface="Trebuchet MS"/>
                <a:cs typeface="Trebuchet MS"/>
              </a:rPr>
              <a:t>Falls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52912" y="9387457"/>
            <a:ext cx="237426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55" dirty="0">
                <a:solidFill>
                  <a:srgbClr val="404040"/>
                </a:solidFill>
                <a:latin typeface="Trebuchet MS"/>
                <a:cs typeface="Trebuchet MS"/>
              </a:rPr>
              <a:t>Blythewood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30151" y="9387457"/>
            <a:ext cx="88265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150" dirty="0">
                <a:solidFill>
                  <a:srgbClr val="404040"/>
                </a:solidFill>
                <a:latin typeface="Trebuchet MS"/>
                <a:cs typeface="Trebuchet MS"/>
              </a:rPr>
              <a:t>Blair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85502" y="1752287"/>
            <a:ext cx="15481300" cy="11430"/>
          </a:xfrm>
          <a:custGeom>
            <a:avLst/>
            <a:gdLst/>
            <a:ahLst/>
            <a:cxnLst/>
            <a:rect l="l" t="t" r="r" b="b"/>
            <a:pathLst>
              <a:path w="15481300" h="11430">
                <a:moveTo>
                  <a:pt x="15480716" y="11049"/>
                </a:moveTo>
                <a:lnTo>
                  <a:pt x="0" y="11049"/>
                </a:lnTo>
                <a:lnTo>
                  <a:pt x="0" y="0"/>
                </a:lnTo>
                <a:lnTo>
                  <a:pt x="15480716" y="0"/>
                </a:lnTo>
                <a:lnTo>
                  <a:pt x="15480716" y="11049"/>
                </a:lnTo>
                <a:close/>
              </a:path>
            </a:pathLst>
          </a:custGeom>
          <a:solidFill>
            <a:srgbClr val="40404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585447" y="2742348"/>
            <a:ext cx="15481300" cy="6446520"/>
            <a:chOff x="1585447" y="2742348"/>
            <a:chExt cx="15481300" cy="6446520"/>
          </a:xfrm>
        </p:grpSpPr>
        <p:sp>
          <p:nvSpPr>
            <p:cNvPr id="12" name="object 12"/>
            <p:cNvSpPr/>
            <p:nvPr/>
          </p:nvSpPr>
          <p:spPr>
            <a:xfrm>
              <a:off x="1585493" y="4227461"/>
              <a:ext cx="15481300" cy="2486660"/>
            </a:xfrm>
            <a:custGeom>
              <a:avLst/>
              <a:gdLst/>
              <a:ahLst/>
              <a:cxnLst/>
              <a:rect l="l" t="t" r="r" b="b"/>
              <a:pathLst>
                <a:path w="15481300" h="2486659">
                  <a:moveTo>
                    <a:pt x="15480716" y="2475179"/>
                  </a:moveTo>
                  <a:lnTo>
                    <a:pt x="0" y="2475179"/>
                  </a:lnTo>
                  <a:lnTo>
                    <a:pt x="0" y="2486228"/>
                  </a:lnTo>
                  <a:lnTo>
                    <a:pt x="15480716" y="2486228"/>
                  </a:lnTo>
                  <a:lnTo>
                    <a:pt x="15480716" y="2475179"/>
                  </a:lnTo>
                  <a:close/>
                </a:path>
                <a:path w="15481300" h="2486659">
                  <a:moveTo>
                    <a:pt x="15480716" y="0"/>
                  </a:moveTo>
                  <a:lnTo>
                    <a:pt x="0" y="0"/>
                  </a:lnTo>
                  <a:lnTo>
                    <a:pt x="0" y="11049"/>
                  </a:lnTo>
                  <a:lnTo>
                    <a:pt x="15480716" y="11049"/>
                  </a:lnTo>
                  <a:lnTo>
                    <a:pt x="15480716" y="0"/>
                  </a:lnTo>
                  <a:close/>
                </a:path>
              </a:pathLst>
            </a:custGeom>
            <a:solidFill>
              <a:srgbClr val="40404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5502" y="9177799"/>
              <a:ext cx="15481300" cy="11430"/>
            </a:xfrm>
            <a:custGeom>
              <a:avLst/>
              <a:gdLst/>
              <a:ahLst/>
              <a:cxnLst/>
              <a:rect l="l" t="t" r="r" b="b"/>
              <a:pathLst>
                <a:path w="15481300" h="11429">
                  <a:moveTo>
                    <a:pt x="15480716" y="11049"/>
                  </a:moveTo>
                  <a:lnTo>
                    <a:pt x="0" y="11049"/>
                  </a:lnTo>
                  <a:lnTo>
                    <a:pt x="0" y="0"/>
                  </a:lnTo>
                  <a:lnTo>
                    <a:pt x="15480716" y="0"/>
                  </a:lnTo>
                  <a:lnTo>
                    <a:pt x="15480716" y="11049"/>
                  </a:lnTo>
                  <a:close/>
                </a:path>
              </a:pathLst>
            </a:custGeom>
            <a:solidFill>
              <a:srgbClr val="40404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5442" y="2742348"/>
              <a:ext cx="14309090" cy="6442075"/>
            </a:xfrm>
            <a:custGeom>
              <a:avLst/>
              <a:gdLst/>
              <a:ahLst/>
              <a:cxnLst/>
              <a:rect l="l" t="t" r="r" b="b"/>
              <a:pathLst>
                <a:path w="14309090" h="6442075">
                  <a:moveTo>
                    <a:pt x="1150010" y="92011"/>
                  </a:moveTo>
                  <a:lnTo>
                    <a:pt x="1142784" y="56197"/>
                  </a:lnTo>
                  <a:lnTo>
                    <a:pt x="1123061" y="26949"/>
                  </a:lnTo>
                  <a:lnTo>
                    <a:pt x="1093812" y="7239"/>
                  </a:lnTo>
                  <a:lnTo>
                    <a:pt x="1058011" y="0"/>
                  </a:lnTo>
                  <a:lnTo>
                    <a:pt x="91998" y="0"/>
                  </a:lnTo>
                  <a:lnTo>
                    <a:pt x="56184" y="7239"/>
                  </a:lnTo>
                  <a:lnTo>
                    <a:pt x="26949" y="26949"/>
                  </a:lnTo>
                  <a:lnTo>
                    <a:pt x="7226" y="56197"/>
                  </a:lnTo>
                  <a:lnTo>
                    <a:pt x="0" y="92011"/>
                  </a:lnTo>
                  <a:lnTo>
                    <a:pt x="0" y="6442075"/>
                  </a:lnTo>
                  <a:lnTo>
                    <a:pt x="1150010" y="6442075"/>
                  </a:lnTo>
                  <a:lnTo>
                    <a:pt x="1150010" y="92011"/>
                  </a:lnTo>
                  <a:close/>
                </a:path>
                <a:path w="14309090" h="6442075">
                  <a:moveTo>
                    <a:pt x="3781742" y="3681615"/>
                  </a:moveTo>
                  <a:lnTo>
                    <a:pt x="3774516" y="3645801"/>
                  </a:lnTo>
                  <a:lnTo>
                    <a:pt x="3754805" y="3616566"/>
                  </a:lnTo>
                  <a:lnTo>
                    <a:pt x="3725557" y="3596843"/>
                  </a:lnTo>
                  <a:lnTo>
                    <a:pt x="3689743" y="3589617"/>
                  </a:lnTo>
                  <a:lnTo>
                    <a:pt x="2723743" y="3589617"/>
                  </a:lnTo>
                  <a:lnTo>
                    <a:pt x="2687929" y="3596843"/>
                  </a:lnTo>
                  <a:lnTo>
                    <a:pt x="2658681" y="3616566"/>
                  </a:lnTo>
                  <a:lnTo>
                    <a:pt x="2638971" y="3645801"/>
                  </a:lnTo>
                  <a:lnTo>
                    <a:pt x="2631744" y="3681615"/>
                  </a:lnTo>
                  <a:lnTo>
                    <a:pt x="2631744" y="6442075"/>
                  </a:lnTo>
                  <a:lnTo>
                    <a:pt x="3781742" y="6442075"/>
                  </a:lnTo>
                  <a:lnTo>
                    <a:pt x="3781742" y="3681615"/>
                  </a:lnTo>
                  <a:close/>
                </a:path>
                <a:path w="14309090" h="6442075">
                  <a:moveTo>
                    <a:pt x="6413487" y="5290756"/>
                  </a:moveTo>
                  <a:lnTo>
                    <a:pt x="6406261" y="5254942"/>
                  </a:lnTo>
                  <a:lnTo>
                    <a:pt x="6386538" y="5225707"/>
                  </a:lnTo>
                  <a:lnTo>
                    <a:pt x="6357302" y="5205984"/>
                  </a:lnTo>
                  <a:lnTo>
                    <a:pt x="6321488" y="5198757"/>
                  </a:lnTo>
                  <a:lnTo>
                    <a:pt x="5355475" y="5198757"/>
                  </a:lnTo>
                  <a:lnTo>
                    <a:pt x="5319674" y="5205984"/>
                  </a:lnTo>
                  <a:lnTo>
                    <a:pt x="5290426" y="5225707"/>
                  </a:lnTo>
                  <a:lnTo>
                    <a:pt x="5270703" y="5254942"/>
                  </a:lnTo>
                  <a:lnTo>
                    <a:pt x="5263477" y="5290756"/>
                  </a:lnTo>
                  <a:lnTo>
                    <a:pt x="5263477" y="6442075"/>
                  </a:lnTo>
                  <a:lnTo>
                    <a:pt x="6413487" y="6442075"/>
                  </a:lnTo>
                  <a:lnTo>
                    <a:pt x="6413487" y="5290756"/>
                  </a:lnTo>
                  <a:close/>
                </a:path>
                <a:path w="14309090" h="6442075">
                  <a:moveTo>
                    <a:pt x="9045232" y="6408915"/>
                  </a:moveTo>
                  <a:lnTo>
                    <a:pt x="9038006" y="6373101"/>
                  </a:lnTo>
                  <a:lnTo>
                    <a:pt x="9018283" y="6343866"/>
                  </a:lnTo>
                  <a:lnTo>
                    <a:pt x="8989035" y="6324143"/>
                  </a:lnTo>
                  <a:lnTo>
                    <a:pt x="8953233" y="6316916"/>
                  </a:lnTo>
                  <a:lnTo>
                    <a:pt x="7987220" y="6316916"/>
                  </a:lnTo>
                  <a:lnTo>
                    <a:pt x="7951406" y="6324143"/>
                  </a:lnTo>
                  <a:lnTo>
                    <a:pt x="7922171" y="6343866"/>
                  </a:lnTo>
                  <a:lnTo>
                    <a:pt x="7902448" y="6373101"/>
                  </a:lnTo>
                  <a:lnTo>
                    <a:pt x="7895222" y="6408915"/>
                  </a:lnTo>
                  <a:lnTo>
                    <a:pt x="7895222" y="6442075"/>
                  </a:lnTo>
                  <a:lnTo>
                    <a:pt x="9045232" y="6442075"/>
                  </a:lnTo>
                  <a:lnTo>
                    <a:pt x="9045232" y="6408915"/>
                  </a:lnTo>
                  <a:close/>
                </a:path>
                <a:path w="14309090" h="6442075">
                  <a:moveTo>
                    <a:pt x="11676977" y="6282829"/>
                  </a:moveTo>
                  <a:lnTo>
                    <a:pt x="11669738" y="6247028"/>
                  </a:lnTo>
                  <a:lnTo>
                    <a:pt x="11650028" y="6217780"/>
                  </a:lnTo>
                  <a:lnTo>
                    <a:pt x="11620779" y="6198070"/>
                  </a:lnTo>
                  <a:lnTo>
                    <a:pt x="11584965" y="6190831"/>
                  </a:lnTo>
                  <a:lnTo>
                    <a:pt x="10618965" y="6190831"/>
                  </a:lnTo>
                  <a:lnTo>
                    <a:pt x="10583151" y="6198070"/>
                  </a:lnTo>
                  <a:lnTo>
                    <a:pt x="10553903" y="6217780"/>
                  </a:lnTo>
                  <a:lnTo>
                    <a:pt x="10534193" y="6247028"/>
                  </a:lnTo>
                  <a:lnTo>
                    <a:pt x="10526967" y="6282829"/>
                  </a:lnTo>
                  <a:lnTo>
                    <a:pt x="10526967" y="6442075"/>
                  </a:lnTo>
                  <a:lnTo>
                    <a:pt x="11676977" y="6442075"/>
                  </a:lnTo>
                  <a:lnTo>
                    <a:pt x="11676977" y="6282829"/>
                  </a:lnTo>
                  <a:close/>
                </a:path>
                <a:path w="14309090" h="6442075">
                  <a:moveTo>
                    <a:pt x="14308709" y="6157214"/>
                  </a:moveTo>
                  <a:lnTo>
                    <a:pt x="14301483" y="6121400"/>
                  </a:lnTo>
                  <a:lnTo>
                    <a:pt x="14281760" y="6092164"/>
                  </a:lnTo>
                  <a:lnTo>
                    <a:pt x="14252524" y="6072441"/>
                  </a:lnTo>
                  <a:lnTo>
                    <a:pt x="14216710" y="6065215"/>
                  </a:lnTo>
                  <a:lnTo>
                    <a:pt x="13250698" y="6065215"/>
                  </a:lnTo>
                  <a:lnTo>
                    <a:pt x="13214896" y="6072441"/>
                  </a:lnTo>
                  <a:lnTo>
                    <a:pt x="13185648" y="6092164"/>
                  </a:lnTo>
                  <a:lnTo>
                    <a:pt x="13165925" y="6121400"/>
                  </a:lnTo>
                  <a:lnTo>
                    <a:pt x="13158699" y="6157214"/>
                  </a:lnTo>
                  <a:lnTo>
                    <a:pt x="13158699" y="6442075"/>
                  </a:lnTo>
                  <a:lnTo>
                    <a:pt x="14308709" y="6442075"/>
                  </a:lnTo>
                  <a:lnTo>
                    <a:pt x="14308709" y="6157214"/>
                  </a:lnTo>
                  <a:close/>
                </a:path>
              </a:pathLst>
            </a:custGeom>
            <a:solidFill>
              <a:srgbClr val="1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7551" y="3857332"/>
              <a:ext cx="14309090" cy="5327650"/>
            </a:xfrm>
            <a:custGeom>
              <a:avLst/>
              <a:gdLst/>
              <a:ahLst/>
              <a:cxnLst/>
              <a:rect l="l" t="t" r="r" b="b"/>
              <a:pathLst>
                <a:path w="14309090" h="5327650">
                  <a:moveTo>
                    <a:pt x="1150010" y="91998"/>
                  </a:moveTo>
                  <a:lnTo>
                    <a:pt x="1142784" y="56184"/>
                  </a:lnTo>
                  <a:lnTo>
                    <a:pt x="1123073" y="26936"/>
                  </a:lnTo>
                  <a:lnTo>
                    <a:pt x="1093825" y="7226"/>
                  </a:lnTo>
                  <a:lnTo>
                    <a:pt x="1058011" y="0"/>
                  </a:lnTo>
                  <a:lnTo>
                    <a:pt x="91998" y="0"/>
                  </a:lnTo>
                  <a:lnTo>
                    <a:pt x="56197" y="7226"/>
                  </a:lnTo>
                  <a:lnTo>
                    <a:pt x="26949" y="26936"/>
                  </a:lnTo>
                  <a:lnTo>
                    <a:pt x="7239" y="56184"/>
                  </a:lnTo>
                  <a:lnTo>
                    <a:pt x="0" y="91998"/>
                  </a:lnTo>
                  <a:lnTo>
                    <a:pt x="0" y="5327091"/>
                  </a:lnTo>
                  <a:lnTo>
                    <a:pt x="1150010" y="5327091"/>
                  </a:lnTo>
                  <a:lnTo>
                    <a:pt x="1150010" y="91998"/>
                  </a:lnTo>
                  <a:close/>
                </a:path>
                <a:path w="14309090" h="5327650">
                  <a:moveTo>
                    <a:pt x="3781755" y="3186734"/>
                  </a:moveTo>
                  <a:lnTo>
                    <a:pt x="3774529" y="3150920"/>
                  </a:lnTo>
                  <a:lnTo>
                    <a:pt x="3754805" y="3121685"/>
                  </a:lnTo>
                  <a:lnTo>
                    <a:pt x="3725570" y="3101962"/>
                  </a:lnTo>
                  <a:lnTo>
                    <a:pt x="3689756" y="3094736"/>
                  </a:lnTo>
                  <a:lnTo>
                    <a:pt x="2723743" y="3094736"/>
                  </a:lnTo>
                  <a:lnTo>
                    <a:pt x="2687929" y="3101962"/>
                  </a:lnTo>
                  <a:lnTo>
                    <a:pt x="2658694" y="3121685"/>
                  </a:lnTo>
                  <a:lnTo>
                    <a:pt x="2638971" y="3150920"/>
                  </a:lnTo>
                  <a:lnTo>
                    <a:pt x="2631744" y="3186734"/>
                  </a:lnTo>
                  <a:lnTo>
                    <a:pt x="2631744" y="5327091"/>
                  </a:lnTo>
                  <a:lnTo>
                    <a:pt x="3781755" y="5327091"/>
                  </a:lnTo>
                  <a:lnTo>
                    <a:pt x="3781755" y="3186734"/>
                  </a:lnTo>
                  <a:close/>
                </a:path>
                <a:path w="14309090" h="5327650">
                  <a:moveTo>
                    <a:pt x="6413500" y="4673104"/>
                  </a:moveTo>
                  <a:lnTo>
                    <a:pt x="6406261" y="4637290"/>
                  </a:lnTo>
                  <a:lnTo>
                    <a:pt x="6386550" y="4608042"/>
                  </a:lnTo>
                  <a:lnTo>
                    <a:pt x="6357302" y="4588332"/>
                  </a:lnTo>
                  <a:lnTo>
                    <a:pt x="6321488" y="4581106"/>
                  </a:lnTo>
                  <a:lnTo>
                    <a:pt x="5355488" y="4581106"/>
                  </a:lnTo>
                  <a:lnTo>
                    <a:pt x="5319674" y="4588332"/>
                  </a:lnTo>
                  <a:lnTo>
                    <a:pt x="5290426" y="4608042"/>
                  </a:lnTo>
                  <a:lnTo>
                    <a:pt x="5270716" y="4637290"/>
                  </a:lnTo>
                  <a:lnTo>
                    <a:pt x="5263489" y="4673104"/>
                  </a:lnTo>
                  <a:lnTo>
                    <a:pt x="5263489" y="5327091"/>
                  </a:lnTo>
                  <a:lnTo>
                    <a:pt x="6413500" y="5327091"/>
                  </a:lnTo>
                  <a:lnTo>
                    <a:pt x="6413500" y="4673104"/>
                  </a:lnTo>
                  <a:close/>
                </a:path>
                <a:path w="14309090" h="5327650">
                  <a:moveTo>
                    <a:pt x="9045232" y="4918456"/>
                  </a:moveTo>
                  <a:lnTo>
                    <a:pt x="9038006" y="4882642"/>
                  </a:lnTo>
                  <a:lnTo>
                    <a:pt x="9018283" y="4853394"/>
                  </a:lnTo>
                  <a:lnTo>
                    <a:pt x="8989047" y="4833683"/>
                  </a:lnTo>
                  <a:lnTo>
                    <a:pt x="8953233" y="4826444"/>
                  </a:lnTo>
                  <a:lnTo>
                    <a:pt x="7987220" y="4826444"/>
                  </a:lnTo>
                  <a:lnTo>
                    <a:pt x="7951419" y="4833683"/>
                  </a:lnTo>
                  <a:lnTo>
                    <a:pt x="7922171" y="4853394"/>
                  </a:lnTo>
                  <a:lnTo>
                    <a:pt x="7902461" y="4882642"/>
                  </a:lnTo>
                  <a:lnTo>
                    <a:pt x="7895222" y="4918456"/>
                  </a:lnTo>
                  <a:lnTo>
                    <a:pt x="7895222" y="5327091"/>
                  </a:lnTo>
                  <a:lnTo>
                    <a:pt x="9045232" y="5327091"/>
                  </a:lnTo>
                  <a:lnTo>
                    <a:pt x="9045232" y="4918456"/>
                  </a:lnTo>
                  <a:close/>
                </a:path>
                <a:path w="14309090" h="5327650">
                  <a:moveTo>
                    <a:pt x="11676977" y="5042230"/>
                  </a:moveTo>
                  <a:lnTo>
                    <a:pt x="11669751" y="5006416"/>
                  </a:lnTo>
                  <a:lnTo>
                    <a:pt x="11650028" y="4977181"/>
                  </a:lnTo>
                  <a:lnTo>
                    <a:pt x="11620792" y="4957457"/>
                  </a:lnTo>
                  <a:lnTo>
                    <a:pt x="11584978" y="4950231"/>
                  </a:lnTo>
                  <a:lnTo>
                    <a:pt x="10618965" y="4950231"/>
                  </a:lnTo>
                  <a:lnTo>
                    <a:pt x="10583151" y="4957457"/>
                  </a:lnTo>
                  <a:lnTo>
                    <a:pt x="10553916" y="4977181"/>
                  </a:lnTo>
                  <a:lnTo>
                    <a:pt x="10534193" y="5006416"/>
                  </a:lnTo>
                  <a:lnTo>
                    <a:pt x="10526967" y="5042230"/>
                  </a:lnTo>
                  <a:lnTo>
                    <a:pt x="10526967" y="5327091"/>
                  </a:lnTo>
                  <a:lnTo>
                    <a:pt x="11676977" y="5327091"/>
                  </a:lnTo>
                  <a:lnTo>
                    <a:pt x="11676977" y="5042230"/>
                  </a:lnTo>
                  <a:close/>
                </a:path>
                <a:path w="14309090" h="5327650">
                  <a:moveTo>
                    <a:pt x="14308722" y="5293474"/>
                  </a:moveTo>
                  <a:lnTo>
                    <a:pt x="14301483" y="5257660"/>
                  </a:lnTo>
                  <a:lnTo>
                    <a:pt x="14281772" y="5228425"/>
                  </a:lnTo>
                  <a:lnTo>
                    <a:pt x="14252524" y="5208702"/>
                  </a:lnTo>
                  <a:lnTo>
                    <a:pt x="14216710" y="5201475"/>
                  </a:lnTo>
                  <a:lnTo>
                    <a:pt x="13250710" y="5201475"/>
                  </a:lnTo>
                  <a:lnTo>
                    <a:pt x="13214896" y="5208702"/>
                  </a:lnTo>
                  <a:lnTo>
                    <a:pt x="13185648" y="5228425"/>
                  </a:lnTo>
                  <a:lnTo>
                    <a:pt x="13165938" y="5257660"/>
                  </a:lnTo>
                  <a:lnTo>
                    <a:pt x="13158711" y="5293474"/>
                  </a:lnTo>
                  <a:lnTo>
                    <a:pt x="13158711" y="5327091"/>
                  </a:lnTo>
                  <a:lnTo>
                    <a:pt x="14308722" y="5327091"/>
                  </a:lnTo>
                  <a:lnTo>
                    <a:pt x="14308722" y="5293474"/>
                  </a:lnTo>
                  <a:close/>
                </a:path>
              </a:pathLst>
            </a:custGeom>
            <a:solidFill>
              <a:srgbClr val="F7E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1375" y="6399390"/>
            <a:ext cx="50355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25" dirty="0">
                <a:solidFill>
                  <a:srgbClr val="404040"/>
                </a:solidFill>
                <a:latin typeface="Trebuchet MS"/>
                <a:cs typeface="Trebuchet MS"/>
              </a:rPr>
              <a:t>20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393" y="8874542"/>
            <a:ext cx="29273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185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282853" y="-209200"/>
            <a:ext cx="7461250" cy="170053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5600" spc="145" dirty="0"/>
              <a:t>Overdose</a:t>
            </a:r>
            <a:r>
              <a:rPr sz="5600" spc="-35" dirty="0"/>
              <a:t> </a:t>
            </a:r>
            <a:r>
              <a:rPr sz="5600" dirty="0"/>
              <a:t>by</a:t>
            </a:r>
            <a:r>
              <a:rPr sz="5600" spc="-30" dirty="0"/>
              <a:t> </a:t>
            </a:r>
            <a:r>
              <a:rPr sz="5600" spc="55" dirty="0"/>
              <a:t>Location</a:t>
            </a:r>
            <a:endParaRPr sz="5600"/>
          </a:p>
          <a:p>
            <a:pPr marL="488950" algn="ctr">
              <a:lnSpc>
                <a:spcPct val="100000"/>
              </a:lnSpc>
              <a:spcBef>
                <a:spcPts val="844"/>
              </a:spcBef>
              <a:tabLst>
                <a:tab pos="2011045" algn="l"/>
              </a:tabLst>
            </a:pPr>
            <a:r>
              <a:rPr sz="3650" b="0" spc="-20" dirty="0">
                <a:latin typeface="Trebuchet MS"/>
                <a:cs typeface="Trebuchet MS"/>
              </a:rPr>
              <a:t>2021</a:t>
            </a:r>
            <a:r>
              <a:rPr sz="3650" b="0" dirty="0">
                <a:latin typeface="Trebuchet MS"/>
                <a:cs typeface="Trebuchet MS"/>
              </a:rPr>
              <a:t>	</a:t>
            </a:r>
            <a:r>
              <a:rPr sz="3650" b="0" spc="-170" dirty="0">
                <a:latin typeface="Trebuchet MS"/>
                <a:cs typeface="Trebuchet MS"/>
              </a:rPr>
              <a:t>2022</a:t>
            </a:r>
            <a:r>
              <a:rPr sz="3650" b="0" spc="-455" dirty="0">
                <a:latin typeface="Trebuchet MS"/>
                <a:cs typeface="Trebuchet MS"/>
              </a:rPr>
              <a:t> </a:t>
            </a:r>
            <a:r>
              <a:rPr sz="3650" b="0" spc="-295" dirty="0">
                <a:latin typeface="Trebuchet MS"/>
                <a:cs typeface="Trebuchet MS"/>
              </a:rPr>
              <a:t>a/o</a:t>
            </a:r>
            <a:r>
              <a:rPr sz="3650" b="0" spc="-450" dirty="0">
                <a:latin typeface="Trebuchet MS"/>
                <a:cs typeface="Trebuchet MS"/>
              </a:rPr>
              <a:t> </a:t>
            </a:r>
            <a:r>
              <a:rPr sz="3650" b="0" spc="-475" dirty="0">
                <a:latin typeface="Trebuchet MS"/>
                <a:cs typeface="Trebuchet MS"/>
              </a:rPr>
              <a:t>9/1/22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0608" y="1393097"/>
            <a:ext cx="3404235" cy="311785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70"/>
              </a:spcBef>
            </a:pPr>
            <a:r>
              <a:rPr sz="3650" spc="35" dirty="0">
                <a:solidFill>
                  <a:srgbClr val="404040"/>
                </a:solidFill>
                <a:latin typeface="Trebuchet MS"/>
                <a:cs typeface="Trebuchet MS"/>
              </a:rPr>
              <a:t>60</a:t>
            </a:r>
            <a:endParaRPr sz="3650">
              <a:latin typeface="Trebuchet MS"/>
              <a:cs typeface="Trebuchet MS"/>
            </a:endParaRPr>
          </a:p>
          <a:p>
            <a:pPr marL="949960">
              <a:lnSpc>
                <a:spcPct val="100000"/>
              </a:lnSpc>
              <a:spcBef>
                <a:spcPts val="464"/>
              </a:spcBef>
            </a:pPr>
            <a:r>
              <a:rPr sz="3500" b="1" spc="-470" dirty="0">
                <a:solidFill>
                  <a:srgbClr val="404040"/>
                </a:solidFill>
                <a:latin typeface="Trebuchet MS"/>
                <a:cs typeface="Trebuchet MS"/>
              </a:rPr>
              <a:t>52;</a:t>
            </a:r>
            <a:r>
              <a:rPr sz="3500" b="1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350" dirty="0">
                <a:solidFill>
                  <a:srgbClr val="404040"/>
                </a:solidFill>
                <a:latin typeface="Trebuchet MS"/>
                <a:cs typeface="Trebuchet MS"/>
              </a:rPr>
              <a:t>57%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900">
              <a:latin typeface="Trebuchet MS"/>
              <a:cs typeface="Trebuchet MS"/>
            </a:endParaRPr>
          </a:p>
          <a:p>
            <a:pPr marL="2049145">
              <a:lnSpc>
                <a:spcPct val="100000"/>
              </a:lnSpc>
              <a:spcBef>
                <a:spcPts val="5"/>
              </a:spcBef>
            </a:pPr>
            <a:r>
              <a:rPr sz="3500" b="1" spc="-405" dirty="0">
                <a:solidFill>
                  <a:srgbClr val="404040"/>
                </a:solidFill>
                <a:latin typeface="Trebuchet MS"/>
                <a:cs typeface="Trebuchet MS"/>
              </a:rPr>
              <a:t>43;</a:t>
            </a:r>
            <a:r>
              <a:rPr sz="3500" b="1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195" dirty="0">
                <a:solidFill>
                  <a:srgbClr val="404040"/>
                </a:solidFill>
                <a:latin typeface="Trebuchet MS"/>
                <a:cs typeface="Trebuchet MS"/>
              </a:rPr>
              <a:t>54%</a:t>
            </a:r>
            <a:endParaRPr sz="3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650" spc="45" dirty="0">
                <a:solidFill>
                  <a:srgbClr val="404040"/>
                </a:solidFill>
                <a:latin typeface="Trebuchet MS"/>
                <a:cs typeface="Trebuchet MS"/>
              </a:rPr>
              <a:t>40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4033" y="5576353"/>
            <a:ext cx="2406015" cy="146494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3500" b="1" spc="-475" dirty="0">
                <a:solidFill>
                  <a:srgbClr val="404040"/>
                </a:solidFill>
                <a:latin typeface="Trebuchet MS"/>
                <a:cs typeface="Trebuchet MS"/>
              </a:rPr>
              <a:t>23;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335" dirty="0">
                <a:solidFill>
                  <a:srgbClr val="404040"/>
                </a:solidFill>
                <a:latin typeface="Trebuchet MS"/>
                <a:cs typeface="Trebuchet MS"/>
              </a:rPr>
              <a:t>25%</a:t>
            </a:r>
            <a:endParaRPr sz="3500">
              <a:latin typeface="Trebuchet MS"/>
              <a:cs typeface="Trebuchet MS"/>
            </a:endParaRPr>
          </a:p>
          <a:p>
            <a:pPr marL="1122680">
              <a:lnSpc>
                <a:spcPct val="100000"/>
              </a:lnSpc>
              <a:spcBef>
                <a:spcPts val="1465"/>
              </a:spcBef>
            </a:pPr>
            <a:r>
              <a:rPr sz="3500" b="1" spc="-515" dirty="0">
                <a:solidFill>
                  <a:srgbClr val="404040"/>
                </a:solidFill>
                <a:latin typeface="Trebuchet MS"/>
                <a:cs typeface="Trebuchet MS"/>
              </a:rPr>
              <a:t>18;</a:t>
            </a:r>
            <a:r>
              <a:rPr sz="3500" b="1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340" dirty="0">
                <a:solidFill>
                  <a:srgbClr val="404040"/>
                </a:solidFill>
                <a:latin typeface="Trebuchet MS"/>
                <a:cs typeface="Trebuchet MS"/>
              </a:rPr>
              <a:t>23%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15085" y="8159842"/>
            <a:ext cx="929640" cy="564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b="1" spc="-380" dirty="0">
                <a:solidFill>
                  <a:srgbClr val="404040"/>
                </a:solidFill>
                <a:latin typeface="Trebuchet MS"/>
                <a:cs typeface="Trebuchet MS"/>
              </a:rPr>
              <a:t>4;</a:t>
            </a:r>
            <a:r>
              <a:rPr sz="3500" b="1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195" dirty="0">
                <a:solidFill>
                  <a:srgbClr val="404040"/>
                </a:solidFill>
                <a:latin typeface="Trebuchet MS"/>
                <a:cs typeface="Trebuchet MS"/>
              </a:rPr>
              <a:t>5%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435747" y="8298079"/>
            <a:ext cx="923925" cy="564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b="1" spc="-484" dirty="0">
                <a:solidFill>
                  <a:srgbClr val="404040"/>
                </a:solidFill>
                <a:latin typeface="Trebuchet MS"/>
                <a:cs typeface="Trebuchet MS"/>
              </a:rPr>
              <a:t>5;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114" dirty="0">
                <a:solidFill>
                  <a:srgbClr val="404040"/>
                </a:solidFill>
                <a:latin typeface="Trebuchet MS"/>
                <a:cs typeface="Trebuchet MS"/>
              </a:rPr>
              <a:t>6%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70262" y="7303235"/>
            <a:ext cx="2131695" cy="129476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500" b="1" spc="-455" dirty="0">
                <a:solidFill>
                  <a:srgbClr val="404040"/>
                </a:solidFill>
                <a:latin typeface="Trebuchet MS"/>
                <a:cs typeface="Trebuchet MS"/>
              </a:rPr>
              <a:t>10;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555" dirty="0">
                <a:solidFill>
                  <a:srgbClr val="404040"/>
                </a:solidFill>
                <a:latin typeface="Trebuchet MS"/>
                <a:cs typeface="Trebuchet MS"/>
              </a:rPr>
              <a:t>11%</a:t>
            </a:r>
            <a:endParaRPr sz="3500">
              <a:latin typeface="Trebuchet MS"/>
              <a:cs typeface="Trebuchet MS"/>
            </a:endParaRPr>
          </a:p>
          <a:p>
            <a:pPr marL="1195070">
              <a:lnSpc>
                <a:spcPct val="100000"/>
              </a:lnSpc>
              <a:spcBef>
                <a:spcPts val="800"/>
              </a:spcBef>
            </a:pPr>
            <a:r>
              <a:rPr sz="3500" b="1" spc="-400" dirty="0">
                <a:solidFill>
                  <a:srgbClr val="404040"/>
                </a:solidFill>
                <a:latin typeface="Trebuchet MS"/>
                <a:cs typeface="Trebuchet MS"/>
              </a:rPr>
              <a:t>6;</a:t>
            </a:r>
            <a:r>
              <a:rPr sz="3500" b="1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95" dirty="0">
                <a:solidFill>
                  <a:srgbClr val="404040"/>
                </a:solidFill>
                <a:latin typeface="Trebuchet MS"/>
                <a:cs typeface="Trebuchet MS"/>
              </a:rPr>
              <a:t>8%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84520" y="8562746"/>
            <a:ext cx="819785" cy="564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b="1" spc="-650" dirty="0">
                <a:solidFill>
                  <a:srgbClr val="404040"/>
                </a:solidFill>
                <a:latin typeface="Trebuchet MS"/>
                <a:cs typeface="Trebuchet MS"/>
              </a:rPr>
              <a:t>1;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434" dirty="0">
                <a:solidFill>
                  <a:srgbClr val="404040"/>
                </a:solidFill>
                <a:latin typeface="Trebuchet MS"/>
                <a:cs typeface="Trebuchet MS"/>
              </a:rPr>
              <a:t>1%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52152" y="8424509"/>
            <a:ext cx="902335" cy="564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b="1" spc="-484" dirty="0">
                <a:solidFill>
                  <a:srgbClr val="404040"/>
                </a:solidFill>
                <a:latin typeface="Trebuchet MS"/>
                <a:cs typeface="Trebuchet MS"/>
              </a:rPr>
              <a:t>2;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200" dirty="0">
                <a:solidFill>
                  <a:srgbClr val="404040"/>
                </a:solidFill>
                <a:latin typeface="Trebuchet MS"/>
                <a:cs typeface="Trebuchet MS"/>
              </a:rPr>
              <a:t>2%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969469" y="8298079"/>
            <a:ext cx="1992630" cy="564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160145" algn="l"/>
              </a:tabLst>
            </a:pPr>
            <a:r>
              <a:rPr sz="3500" b="1" spc="-495" dirty="0">
                <a:solidFill>
                  <a:srgbClr val="404040"/>
                </a:solidFill>
                <a:latin typeface="Trebuchet MS"/>
                <a:cs typeface="Trebuchet MS"/>
              </a:rPr>
              <a:t>3;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280" dirty="0">
                <a:solidFill>
                  <a:srgbClr val="404040"/>
                </a:solidFill>
                <a:latin typeface="Trebuchet MS"/>
                <a:cs typeface="Trebuchet MS"/>
              </a:rPr>
              <a:t>3%</a:t>
            </a:r>
            <a:r>
              <a:rPr sz="3500" b="1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5250" b="1" spc="-975" baseline="-33333" dirty="0">
                <a:solidFill>
                  <a:srgbClr val="404040"/>
                </a:solidFill>
                <a:latin typeface="Trebuchet MS"/>
                <a:cs typeface="Trebuchet MS"/>
              </a:rPr>
              <a:t>1;</a:t>
            </a:r>
            <a:r>
              <a:rPr sz="5250" b="1" spc="-794" baseline="-3333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5250" b="1" spc="-667" baseline="-33333" dirty="0">
                <a:solidFill>
                  <a:srgbClr val="404040"/>
                </a:solidFill>
                <a:latin typeface="Trebuchet MS"/>
                <a:cs typeface="Trebuchet MS"/>
              </a:rPr>
              <a:t>1%</a:t>
            </a:r>
            <a:endParaRPr sz="5250" baseline="-33333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764900" y="9345528"/>
            <a:ext cx="3277235" cy="91884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650" spc="-45" dirty="0">
                <a:solidFill>
                  <a:srgbClr val="404040"/>
                </a:solidFill>
                <a:latin typeface="Trebuchet MS"/>
                <a:cs typeface="Trebuchet MS"/>
              </a:rPr>
              <a:t>Jenkinsville</a:t>
            </a:r>
            <a:endParaRPr sz="3650">
              <a:latin typeface="Trebuchet MS"/>
              <a:cs typeface="Trebuchet MS"/>
            </a:endParaRPr>
          </a:p>
          <a:p>
            <a:pPr marL="1382395">
              <a:lnSpc>
                <a:spcPct val="100000"/>
              </a:lnSpc>
              <a:spcBef>
                <a:spcPts val="190"/>
              </a:spcBef>
            </a:pPr>
            <a:r>
              <a:rPr sz="1750" b="1" spc="95" dirty="0">
                <a:latin typeface="Trebuchet MS"/>
                <a:cs typeface="Trebuchet MS"/>
              </a:rPr>
              <a:t>EMS/ODMAP</a:t>
            </a:r>
            <a:r>
              <a:rPr sz="1750" b="1" spc="-14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Data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6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7129" y="1025196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4" h="146050">
                <a:moveTo>
                  <a:pt x="141000" y="146007"/>
                </a:moveTo>
                <a:lnTo>
                  <a:pt x="5464" y="146007"/>
                </a:lnTo>
                <a:lnTo>
                  <a:pt x="0" y="140560"/>
                </a:lnTo>
                <a:lnTo>
                  <a:pt x="0" y="5447"/>
                </a:lnTo>
                <a:lnTo>
                  <a:pt x="5464" y="0"/>
                </a:lnTo>
                <a:lnTo>
                  <a:pt x="141000" y="0"/>
                </a:lnTo>
                <a:lnTo>
                  <a:pt x="146465" y="5447"/>
                </a:lnTo>
                <a:lnTo>
                  <a:pt x="146465" y="133840"/>
                </a:lnTo>
                <a:lnTo>
                  <a:pt x="146465" y="140560"/>
                </a:lnTo>
                <a:lnTo>
                  <a:pt x="141000" y="146007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4086" y="1025196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4" h="146050">
                <a:moveTo>
                  <a:pt x="141000" y="146007"/>
                </a:moveTo>
                <a:lnTo>
                  <a:pt x="5464" y="146007"/>
                </a:lnTo>
                <a:lnTo>
                  <a:pt x="0" y="140560"/>
                </a:lnTo>
                <a:lnTo>
                  <a:pt x="0" y="5447"/>
                </a:lnTo>
                <a:lnTo>
                  <a:pt x="5464" y="0"/>
                </a:lnTo>
                <a:lnTo>
                  <a:pt x="141000" y="0"/>
                </a:lnTo>
                <a:lnTo>
                  <a:pt x="146465" y="5447"/>
                </a:lnTo>
                <a:lnTo>
                  <a:pt x="146465" y="133840"/>
                </a:lnTo>
                <a:lnTo>
                  <a:pt x="146465" y="140560"/>
                </a:lnTo>
                <a:lnTo>
                  <a:pt x="141000" y="146007"/>
                </a:lnTo>
                <a:close/>
              </a:path>
            </a:pathLst>
          </a:custGeom>
          <a:solidFill>
            <a:srgbClr val="F7E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78149" y="9534256"/>
            <a:ext cx="53975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-25" dirty="0">
                <a:latin typeface="Trebuchet MS"/>
                <a:cs typeface="Trebuchet MS"/>
              </a:rPr>
              <a:t>RX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7506" y="9534256"/>
            <a:ext cx="322516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-80" dirty="0">
                <a:latin typeface="Trebuchet MS"/>
                <a:cs typeface="Trebuchet MS"/>
              </a:rPr>
              <a:t>Unknown</a:t>
            </a:r>
            <a:r>
              <a:rPr sz="3300" b="1" spc="-130" dirty="0">
                <a:latin typeface="Trebuchet MS"/>
                <a:cs typeface="Trebuchet MS"/>
              </a:rPr>
              <a:t> </a:t>
            </a:r>
            <a:r>
              <a:rPr sz="3300" b="1" spc="45" dirty="0">
                <a:latin typeface="Trebuchet MS"/>
                <a:cs typeface="Trebuchet MS"/>
              </a:rPr>
              <a:t>Opioid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1426" y="9534256"/>
            <a:ext cx="167640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-65" dirty="0">
                <a:latin typeface="Trebuchet MS"/>
                <a:cs typeface="Trebuchet MS"/>
              </a:rPr>
              <a:t>Fentanyl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90517" y="9534256"/>
            <a:ext cx="129730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-55" dirty="0">
                <a:latin typeface="Trebuchet MS"/>
                <a:cs typeface="Trebuchet MS"/>
              </a:rPr>
              <a:t>Heroin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60760" y="1633978"/>
            <a:ext cx="16000094" cy="12700"/>
          </a:xfrm>
          <a:custGeom>
            <a:avLst/>
            <a:gdLst/>
            <a:ahLst/>
            <a:cxnLst/>
            <a:rect l="l" t="t" r="r" b="b"/>
            <a:pathLst>
              <a:path w="16000094" h="12700">
                <a:moveTo>
                  <a:pt x="16000005" y="12174"/>
                </a:moveTo>
                <a:lnTo>
                  <a:pt x="0" y="12174"/>
                </a:lnTo>
                <a:lnTo>
                  <a:pt x="0" y="0"/>
                </a:lnTo>
                <a:lnTo>
                  <a:pt x="16000005" y="0"/>
                </a:lnTo>
                <a:lnTo>
                  <a:pt x="16000005" y="12174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60760" y="2251715"/>
            <a:ext cx="16000094" cy="7120890"/>
            <a:chOff x="1560760" y="2251715"/>
            <a:chExt cx="16000094" cy="7120890"/>
          </a:xfrm>
        </p:grpSpPr>
        <p:sp>
          <p:nvSpPr>
            <p:cNvPr id="11" name="object 11"/>
            <p:cNvSpPr/>
            <p:nvPr/>
          </p:nvSpPr>
          <p:spPr>
            <a:xfrm>
              <a:off x="1560753" y="3179228"/>
              <a:ext cx="16000094" cy="4648200"/>
            </a:xfrm>
            <a:custGeom>
              <a:avLst/>
              <a:gdLst/>
              <a:ahLst/>
              <a:cxnLst/>
              <a:rect l="l" t="t" r="r" b="b"/>
              <a:pathLst>
                <a:path w="16000094" h="4648200">
                  <a:moveTo>
                    <a:pt x="16000006" y="4635728"/>
                  </a:moveTo>
                  <a:lnTo>
                    <a:pt x="0" y="4635728"/>
                  </a:lnTo>
                  <a:lnTo>
                    <a:pt x="0" y="4647895"/>
                  </a:lnTo>
                  <a:lnTo>
                    <a:pt x="16000006" y="4647895"/>
                  </a:lnTo>
                  <a:lnTo>
                    <a:pt x="16000006" y="4635728"/>
                  </a:lnTo>
                  <a:close/>
                </a:path>
                <a:path w="16000094" h="4648200">
                  <a:moveTo>
                    <a:pt x="16000006" y="3090481"/>
                  </a:moveTo>
                  <a:lnTo>
                    <a:pt x="0" y="3090481"/>
                  </a:lnTo>
                  <a:lnTo>
                    <a:pt x="0" y="3102660"/>
                  </a:lnTo>
                  <a:lnTo>
                    <a:pt x="16000006" y="3102660"/>
                  </a:lnTo>
                  <a:lnTo>
                    <a:pt x="16000006" y="3090481"/>
                  </a:lnTo>
                  <a:close/>
                </a:path>
                <a:path w="16000094" h="4648200">
                  <a:moveTo>
                    <a:pt x="16000006" y="1545247"/>
                  </a:moveTo>
                  <a:lnTo>
                    <a:pt x="0" y="1545247"/>
                  </a:lnTo>
                  <a:lnTo>
                    <a:pt x="0" y="1557413"/>
                  </a:lnTo>
                  <a:lnTo>
                    <a:pt x="16000006" y="1557413"/>
                  </a:lnTo>
                  <a:lnTo>
                    <a:pt x="16000006" y="1545247"/>
                  </a:lnTo>
                  <a:close/>
                </a:path>
                <a:path w="16000094" h="4648200">
                  <a:moveTo>
                    <a:pt x="16000006" y="0"/>
                  </a:moveTo>
                  <a:lnTo>
                    <a:pt x="0" y="0"/>
                  </a:lnTo>
                  <a:lnTo>
                    <a:pt x="0" y="12166"/>
                  </a:lnTo>
                  <a:lnTo>
                    <a:pt x="16000006" y="12166"/>
                  </a:lnTo>
                  <a:lnTo>
                    <a:pt x="16000006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60760" y="9360192"/>
              <a:ext cx="16000094" cy="12700"/>
            </a:xfrm>
            <a:custGeom>
              <a:avLst/>
              <a:gdLst/>
              <a:ahLst/>
              <a:cxnLst/>
              <a:rect l="l" t="t" r="r" b="b"/>
              <a:pathLst>
                <a:path w="16000094" h="12700">
                  <a:moveTo>
                    <a:pt x="16000005" y="12174"/>
                  </a:moveTo>
                  <a:lnTo>
                    <a:pt x="0" y="12174"/>
                  </a:lnTo>
                  <a:lnTo>
                    <a:pt x="0" y="0"/>
                  </a:lnTo>
                  <a:lnTo>
                    <a:pt x="16000005" y="0"/>
                  </a:lnTo>
                  <a:lnTo>
                    <a:pt x="16000005" y="12174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0880" y="2251722"/>
              <a:ext cx="14540230" cy="7106284"/>
            </a:xfrm>
            <a:custGeom>
              <a:avLst/>
              <a:gdLst/>
              <a:ahLst/>
              <a:cxnLst/>
              <a:rect l="l" t="t" r="r" b="b"/>
              <a:pathLst>
                <a:path w="14540230" h="7106284">
                  <a:moveTo>
                    <a:pt x="1427035" y="114134"/>
                  </a:moveTo>
                  <a:lnTo>
                    <a:pt x="1418056" y="69710"/>
                  </a:lnTo>
                  <a:lnTo>
                    <a:pt x="1393596" y="33426"/>
                  </a:lnTo>
                  <a:lnTo>
                    <a:pt x="1357312" y="8966"/>
                  </a:lnTo>
                  <a:lnTo>
                    <a:pt x="1312875" y="0"/>
                  </a:lnTo>
                  <a:lnTo>
                    <a:pt x="114160" y="0"/>
                  </a:lnTo>
                  <a:lnTo>
                    <a:pt x="69723" y="8966"/>
                  </a:lnTo>
                  <a:lnTo>
                    <a:pt x="33439" y="33426"/>
                  </a:lnTo>
                  <a:lnTo>
                    <a:pt x="8978" y="69710"/>
                  </a:lnTo>
                  <a:lnTo>
                    <a:pt x="0" y="114134"/>
                  </a:lnTo>
                  <a:lnTo>
                    <a:pt x="0" y="7105701"/>
                  </a:lnTo>
                  <a:lnTo>
                    <a:pt x="1427035" y="7105701"/>
                  </a:lnTo>
                  <a:lnTo>
                    <a:pt x="1427035" y="114134"/>
                  </a:lnTo>
                  <a:close/>
                </a:path>
                <a:path w="14540230" h="7106284">
                  <a:moveTo>
                    <a:pt x="4705197" y="5210695"/>
                  </a:moveTo>
                  <a:lnTo>
                    <a:pt x="4696218" y="5166271"/>
                  </a:lnTo>
                  <a:lnTo>
                    <a:pt x="4671758" y="5130000"/>
                  </a:lnTo>
                  <a:lnTo>
                    <a:pt x="4635462" y="5105539"/>
                  </a:lnTo>
                  <a:lnTo>
                    <a:pt x="4591024" y="5096561"/>
                  </a:lnTo>
                  <a:lnTo>
                    <a:pt x="3392322" y="5096561"/>
                  </a:lnTo>
                  <a:lnTo>
                    <a:pt x="3347885" y="5105539"/>
                  </a:lnTo>
                  <a:lnTo>
                    <a:pt x="3311601" y="5130000"/>
                  </a:lnTo>
                  <a:lnTo>
                    <a:pt x="3287128" y="5166271"/>
                  </a:lnTo>
                  <a:lnTo>
                    <a:pt x="3278162" y="5210695"/>
                  </a:lnTo>
                  <a:lnTo>
                    <a:pt x="3278162" y="7105701"/>
                  </a:lnTo>
                  <a:lnTo>
                    <a:pt x="4705197" y="7105701"/>
                  </a:lnTo>
                  <a:lnTo>
                    <a:pt x="4705197" y="5210695"/>
                  </a:lnTo>
                  <a:close/>
                </a:path>
                <a:path w="14540230" h="7106284">
                  <a:moveTo>
                    <a:pt x="7983347" y="5670372"/>
                  </a:moveTo>
                  <a:lnTo>
                    <a:pt x="7974381" y="5625935"/>
                  </a:lnTo>
                  <a:lnTo>
                    <a:pt x="7949920" y="5589663"/>
                  </a:lnTo>
                  <a:lnTo>
                    <a:pt x="7913624" y="5565203"/>
                  </a:lnTo>
                  <a:lnTo>
                    <a:pt x="7869187" y="5556224"/>
                  </a:lnTo>
                  <a:lnTo>
                    <a:pt x="6670484" y="5556224"/>
                  </a:lnTo>
                  <a:lnTo>
                    <a:pt x="6626047" y="5565203"/>
                  </a:lnTo>
                  <a:lnTo>
                    <a:pt x="6589763" y="5589663"/>
                  </a:lnTo>
                  <a:lnTo>
                    <a:pt x="6565290" y="5625935"/>
                  </a:lnTo>
                  <a:lnTo>
                    <a:pt x="6556324" y="5670372"/>
                  </a:lnTo>
                  <a:lnTo>
                    <a:pt x="6556324" y="7105701"/>
                  </a:lnTo>
                  <a:lnTo>
                    <a:pt x="7983347" y="7105701"/>
                  </a:lnTo>
                  <a:lnTo>
                    <a:pt x="7983347" y="5670372"/>
                  </a:lnTo>
                  <a:close/>
                </a:path>
                <a:path w="14540230" h="7106284">
                  <a:moveTo>
                    <a:pt x="11261509" y="4435653"/>
                  </a:moveTo>
                  <a:lnTo>
                    <a:pt x="11252543" y="4391215"/>
                  </a:lnTo>
                  <a:lnTo>
                    <a:pt x="11228070" y="4354944"/>
                  </a:lnTo>
                  <a:lnTo>
                    <a:pt x="11191786" y="4330484"/>
                  </a:lnTo>
                  <a:lnTo>
                    <a:pt x="11147349" y="4321518"/>
                  </a:lnTo>
                  <a:lnTo>
                    <a:pt x="9948647" y="4321518"/>
                  </a:lnTo>
                  <a:lnTo>
                    <a:pt x="9904209" y="4330484"/>
                  </a:lnTo>
                  <a:lnTo>
                    <a:pt x="9867925" y="4354944"/>
                  </a:lnTo>
                  <a:lnTo>
                    <a:pt x="9843452" y="4391215"/>
                  </a:lnTo>
                  <a:lnTo>
                    <a:pt x="9834486" y="4435653"/>
                  </a:lnTo>
                  <a:lnTo>
                    <a:pt x="9834486" y="7105701"/>
                  </a:lnTo>
                  <a:lnTo>
                    <a:pt x="11261509" y="7105701"/>
                  </a:lnTo>
                  <a:lnTo>
                    <a:pt x="11261509" y="4435653"/>
                  </a:lnTo>
                  <a:close/>
                </a:path>
                <a:path w="14540230" h="7106284">
                  <a:moveTo>
                    <a:pt x="14539671" y="6744665"/>
                  </a:moveTo>
                  <a:lnTo>
                    <a:pt x="14530705" y="6700240"/>
                  </a:lnTo>
                  <a:lnTo>
                    <a:pt x="14506232" y="6663957"/>
                  </a:lnTo>
                  <a:lnTo>
                    <a:pt x="14469948" y="6639496"/>
                  </a:lnTo>
                  <a:lnTo>
                    <a:pt x="14425511" y="6630530"/>
                  </a:lnTo>
                  <a:lnTo>
                    <a:pt x="13226809" y="6630530"/>
                  </a:lnTo>
                  <a:lnTo>
                    <a:pt x="13182372" y="6639496"/>
                  </a:lnTo>
                  <a:lnTo>
                    <a:pt x="13146088" y="6663957"/>
                  </a:lnTo>
                  <a:lnTo>
                    <a:pt x="13121615" y="6700240"/>
                  </a:lnTo>
                  <a:lnTo>
                    <a:pt x="13112649" y="6744665"/>
                  </a:lnTo>
                  <a:lnTo>
                    <a:pt x="13112649" y="7105701"/>
                  </a:lnTo>
                  <a:lnTo>
                    <a:pt x="14539671" y="7105701"/>
                  </a:lnTo>
                  <a:lnTo>
                    <a:pt x="14539671" y="6744665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12236" y="4259858"/>
              <a:ext cx="11261725" cy="5097780"/>
            </a:xfrm>
            <a:custGeom>
              <a:avLst/>
              <a:gdLst/>
              <a:ahLst/>
              <a:cxnLst/>
              <a:rect l="l" t="t" r="r" b="b"/>
              <a:pathLst>
                <a:path w="11261725" h="5097780">
                  <a:moveTo>
                    <a:pt x="1427035" y="114134"/>
                  </a:moveTo>
                  <a:lnTo>
                    <a:pt x="1418336" y="70459"/>
                  </a:lnTo>
                  <a:lnTo>
                    <a:pt x="1393596" y="33426"/>
                  </a:lnTo>
                  <a:lnTo>
                    <a:pt x="1356550" y="8686"/>
                  </a:lnTo>
                  <a:lnTo>
                    <a:pt x="1312862" y="0"/>
                  </a:lnTo>
                  <a:lnTo>
                    <a:pt x="114160" y="0"/>
                  </a:lnTo>
                  <a:lnTo>
                    <a:pt x="69723" y="8966"/>
                  </a:lnTo>
                  <a:lnTo>
                    <a:pt x="33439" y="33426"/>
                  </a:lnTo>
                  <a:lnTo>
                    <a:pt x="8966" y="69710"/>
                  </a:lnTo>
                  <a:lnTo>
                    <a:pt x="0" y="114134"/>
                  </a:lnTo>
                  <a:lnTo>
                    <a:pt x="0" y="5097564"/>
                  </a:lnTo>
                  <a:lnTo>
                    <a:pt x="1427035" y="5097564"/>
                  </a:lnTo>
                  <a:lnTo>
                    <a:pt x="1427035" y="114134"/>
                  </a:lnTo>
                  <a:close/>
                </a:path>
                <a:path w="11261725" h="5097780">
                  <a:moveTo>
                    <a:pt x="4705197" y="729780"/>
                  </a:moveTo>
                  <a:lnTo>
                    <a:pt x="4696218" y="685342"/>
                  </a:lnTo>
                  <a:lnTo>
                    <a:pt x="4671758" y="649071"/>
                  </a:lnTo>
                  <a:lnTo>
                    <a:pt x="4635462" y="624611"/>
                  </a:lnTo>
                  <a:lnTo>
                    <a:pt x="4591024" y="615632"/>
                  </a:lnTo>
                  <a:lnTo>
                    <a:pt x="3392322" y="615632"/>
                  </a:lnTo>
                  <a:lnTo>
                    <a:pt x="3347885" y="624611"/>
                  </a:lnTo>
                  <a:lnTo>
                    <a:pt x="3311601" y="649071"/>
                  </a:lnTo>
                  <a:lnTo>
                    <a:pt x="3287128" y="685342"/>
                  </a:lnTo>
                  <a:lnTo>
                    <a:pt x="3278162" y="729780"/>
                  </a:lnTo>
                  <a:lnTo>
                    <a:pt x="3278162" y="5097564"/>
                  </a:lnTo>
                  <a:lnTo>
                    <a:pt x="4705197" y="5097564"/>
                  </a:lnTo>
                  <a:lnTo>
                    <a:pt x="4705197" y="729780"/>
                  </a:lnTo>
                  <a:close/>
                </a:path>
                <a:path w="11261725" h="5097780">
                  <a:moveTo>
                    <a:pt x="7983347" y="3972128"/>
                  </a:moveTo>
                  <a:lnTo>
                    <a:pt x="7974381" y="3927703"/>
                  </a:lnTo>
                  <a:lnTo>
                    <a:pt x="7949920" y="3891419"/>
                  </a:lnTo>
                  <a:lnTo>
                    <a:pt x="7913624" y="3866959"/>
                  </a:lnTo>
                  <a:lnTo>
                    <a:pt x="7869187" y="3857993"/>
                  </a:lnTo>
                  <a:lnTo>
                    <a:pt x="6670484" y="3857993"/>
                  </a:lnTo>
                  <a:lnTo>
                    <a:pt x="6626047" y="3866959"/>
                  </a:lnTo>
                  <a:lnTo>
                    <a:pt x="6589763" y="3891419"/>
                  </a:lnTo>
                  <a:lnTo>
                    <a:pt x="6565290" y="3927703"/>
                  </a:lnTo>
                  <a:lnTo>
                    <a:pt x="6556324" y="3972128"/>
                  </a:lnTo>
                  <a:lnTo>
                    <a:pt x="6556324" y="5097564"/>
                  </a:lnTo>
                  <a:lnTo>
                    <a:pt x="7983347" y="5097564"/>
                  </a:lnTo>
                  <a:lnTo>
                    <a:pt x="7983347" y="3972128"/>
                  </a:lnTo>
                  <a:close/>
                </a:path>
                <a:path w="11261725" h="5097780">
                  <a:moveTo>
                    <a:pt x="11261509" y="4128960"/>
                  </a:moveTo>
                  <a:lnTo>
                    <a:pt x="11252543" y="4084536"/>
                  </a:lnTo>
                  <a:lnTo>
                    <a:pt x="11228070" y="4048252"/>
                  </a:lnTo>
                  <a:lnTo>
                    <a:pt x="11191786" y="4023791"/>
                  </a:lnTo>
                  <a:lnTo>
                    <a:pt x="11147349" y="4014825"/>
                  </a:lnTo>
                  <a:lnTo>
                    <a:pt x="9948647" y="4014825"/>
                  </a:lnTo>
                  <a:lnTo>
                    <a:pt x="9904209" y="4023791"/>
                  </a:lnTo>
                  <a:lnTo>
                    <a:pt x="9867925" y="4048252"/>
                  </a:lnTo>
                  <a:lnTo>
                    <a:pt x="9843452" y="4084536"/>
                  </a:lnTo>
                  <a:lnTo>
                    <a:pt x="9834486" y="4128960"/>
                  </a:lnTo>
                  <a:lnTo>
                    <a:pt x="9834486" y="5097564"/>
                  </a:lnTo>
                  <a:lnTo>
                    <a:pt x="11261509" y="5097564"/>
                  </a:lnTo>
                  <a:lnTo>
                    <a:pt x="11261509" y="4128960"/>
                  </a:lnTo>
                  <a:close/>
                </a:path>
              </a:pathLst>
            </a:custGeom>
            <a:solidFill>
              <a:srgbClr val="F7E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4840" y="4440390"/>
            <a:ext cx="51308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-25" dirty="0">
                <a:latin typeface="Trebuchet MS"/>
                <a:cs typeface="Trebuchet MS"/>
              </a:rPr>
              <a:t>30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118" y="5984768"/>
            <a:ext cx="50355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-35" dirty="0">
                <a:latin typeface="Trebuchet MS"/>
                <a:cs typeface="Trebuchet MS"/>
              </a:rPr>
              <a:t>20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5981" y="7529148"/>
            <a:ext cx="41148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-455" dirty="0">
                <a:latin typeface="Trebuchet MS"/>
                <a:cs typeface="Trebuchet MS"/>
              </a:rPr>
              <a:t>10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2065" y="9073519"/>
            <a:ext cx="28575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10" dirty="0">
                <a:latin typeface="Trebuchet MS"/>
                <a:cs typeface="Trebuchet MS"/>
              </a:rPr>
              <a:t>0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287323" y="-52005"/>
            <a:ext cx="6153150" cy="139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145" dirty="0"/>
              <a:t>Overdose</a:t>
            </a:r>
            <a:r>
              <a:rPr sz="5600" spc="-35" dirty="0"/>
              <a:t> </a:t>
            </a:r>
            <a:r>
              <a:rPr sz="5600" dirty="0"/>
              <a:t>by</a:t>
            </a:r>
            <a:r>
              <a:rPr sz="5600" spc="-30" dirty="0"/>
              <a:t> </a:t>
            </a:r>
            <a:r>
              <a:rPr sz="5600" spc="-20" dirty="0"/>
              <a:t>Type</a:t>
            </a:r>
            <a:endParaRPr sz="5600"/>
          </a:p>
          <a:p>
            <a:pPr marL="244475" algn="ctr">
              <a:lnSpc>
                <a:spcPct val="100000"/>
              </a:lnSpc>
              <a:spcBef>
                <a:spcPts val="85"/>
              </a:spcBef>
              <a:tabLst>
                <a:tab pos="1796414" algn="l"/>
              </a:tabLst>
            </a:pPr>
            <a:r>
              <a:rPr sz="3300" spc="-355" dirty="0">
                <a:solidFill>
                  <a:srgbClr val="000000"/>
                </a:solidFill>
              </a:rPr>
              <a:t>2021</a:t>
            </a:r>
            <a:r>
              <a:rPr sz="3300" dirty="0">
                <a:solidFill>
                  <a:srgbClr val="000000"/>
                </a:solidFill>
              </a:rPr>
              <a:t>	</a:t>
            </a:r>
            <a:r>
              <a:rPr sz="3300" spc="-160" dirty="0">
                <a:solidFill>
                  <a:srgbClr val="000000"/>
                </a:solidFill>
              </a:rPr>
              <a:t>2022</a:t>
            </a:r>
            <a:r>
              <a:rPr sz="3300" spc="-150" dirty="0">
                <a:solidFill>
                  <a:srgbClr val="000000"/>
                </a:solidFill>
              </a:rPr>
              <a:t> </a:t>
            </a:r>
            <a:r>
              <a:rPr sz="3300" spc="235" dirty="0">
                <a:solidFill>
                  <a:srgbClr val="000000"/>
                </a:solidFill>
              </a:rPr>
              <a:t>a/o</a:t>
            </a:r>
            <a:r>
              <a:rPr sz="3300" spc="-145" dirty="0">
                <a:solidFill>
                  <a:srgbClr val="000000"/>
                </a:solidFill>
              </a:rPr>
              <a:t> </a:t>
            </a:r>
            <a:r>
              <a:rPr sz="3300" spc="-10" dirty="0">
                <a:solidFill>
                  <a:srgbClr val="000000"/>
                </a:solidFill>
              </a:rPr>
              <a:t>9/1/22</a:t>
            </a:r>
            <a:endParaRPr sz="3300"/>
          </a:p>
        </p:txBody>
      </p:sp>
      <p:sp>
        <p:nvSpPr>
          <p:cNvPr id="20" name="object 20"/>
          <p:cNvSpPr txBox="1"/>
          <p:nvPr/>
        </p:nvSpPr>
        <p:spPr>
          <a:xfrm>
            <a:off x="14983944" y="9534256"/>
            <a:ext cx="3000375" cy="751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775"/>
              </a:lnSpc>
              <a:spcBef>
                <a:spcPts val="120"/>
              </a:spcBef>
            </a:pPr>
            <a:r>
              <a:rPr sz="3300" b="1" spc="50" dirty="0">
                <a:latin typeface="Trebuchet MS"/>
                <a:cs typeface="Trebuchet MS"/>
              </a:rPr>
              <a:t>Methadone</a:t>
            </a:r>
            <a:endParaRPr sz="3300">
              <a:latin typeface="Trebuchet MS"/>
              <a:cs typeface="Trebuchet MS"/>
            </a:endParaRPr>
          </a:p>
          <a:p>
            <a:pPr marL="1105535">
              <a:lnSpc>
                <a:spcPts val="1914"/>
              </a:lnSpc>
            </a:pPr>
            <a:r>
              <a:rPr sz="1750" b="1" spc="95" dirty="0">
                <a:latin typeface="Trebuchet MS"/>
                <a:cs typeface="Trebuchet MS"/>
              </a:rPr>
              <a:t>EMS/ODMAP</a:t>
            </a:r>
            <a:r>
              <a:rPr sz="1750" b="1" spc="-14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Data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5612" y="6599123"/>
            <a:ext cx="4528185" cy="1092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185"/>
              </a:lnSpc>
              <a:spcBef>
                <a:spcPts val="130"/>
              </a:spcBef>
            </a:pPr>
            <a:r>
              <a:rPr sz="3500" b="1" spc="-590" dirty="0">
                <a:solidFill>
                  <a:srgbClr val="404040"/>
                </a:solidFill>
                <a:latin typeface="Trebuchet MS"/>
                <a:cs typeface="Trebuchet MS"/>
              </a:rPr>
              <a:t>13;</a:t>
            </a:r>
            <a:r>
              <a:rPr sz="3500" b="1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375" dirty="0">
                <a:solidFill>
                  <a:srgbClr val="404040"/>
                </a:solidFill>
                <a:latin typeface="Trebuchet MS"/>
                <a:cs typeface="Trebuchet MS"/>
              </a:rPr>
              <a:t>14%</a:t>
            </a:r>
            <a:endParaRPr sz="3500">
              <a:latin typeface="Trebuchet MS"/>
              <a:cs typeface="Trebuchet MS"/>
            </a:endParaRPr>
          </a:p>
          <a:p>
            <a:pPr marL="3303270">
              <a:lnSpc>
                <a:spcPts val="4185"/>
              </a:lnSpc>
            </a:pPr>
            <a:r>
              <a:rPr sz="3500" b="1" spc="-455" dirty="0">
                <a:solidFill>
                  <a:srgbClr val="404040"/>
                </a:solidFill>
                <a:latin typeface="Trebuchet MS"/>
                <a:cs typeface="Trebuchet MS"/>
              </a:rPr>
              <a:t>10;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555" dirty="0">
                <a:solidFill>
                  <a:srgbClr val="404040"/>
                </a:solidFill>
                <a:latin typeface="Trebuchet MS"/>
                <a:cs typeface="Trebuchet MS"/>
              </a:rPr>
              <a:t>11%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27000" y="6058058"/>
            <a:ext cx="134493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-515" dirty="0">
                <a:solidFill>
                  <a:srgbClr val="404040"/>
                </a:solidFill>
                <a:latin typeface="Trebuchet MS"/>
                <a:cs typeface="Trebuchet MS"/>
              </a:rPr>
              <a:t>18;</a:t>
            </a:r>
            <a:r>
              <a:rPr sz="3500" b="1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150" dirty="0">
                <a:solidFill>
                  <a:srgbClr val="404040"/>
                </a:solidFill>
                <a:latin typeface="Trebuchet MS"/>
                <a:cs typeface="Trebuchet MS"/>
              </a:rPr>
              <a:t>20%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72805" y="8187508"/>
            <a:ext cx="89471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-505" dirty="0">
                <a:solidFill>
                  <a:srgbClr val="404040"/>
                </a:solidFill>
                <a:latin typeface="Trebuchet MS"/>
                <a:cs typeface="Trebuchet MS"/>
              </a:rPr>
              <a:t>3;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290" dirty="0">
                <a:solidFill>
                  <a:srgbClr val="404040"/>
                </a:solidFill>
                <a:latin typeface="Trebuchet MS"/>
                <a:cs typeface="Trebuchet MS"/>
              </a:rPr>
              <a:t>3%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7502" y="1351641"/>
            <a:ext cx="3780790" cy="2955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830">
              <a:lnSpc>
                <a:spcPts val="3575"/>
              </a:lnSpc>
              <a:spcBef>
                <a:spcPts val="120"/>
              </a:spcBef>
            </a:pPr>
            <a:r>
              <a:rPr sz="3300" b="1" spc="-25" dirty="0">
                <a:latin typeface="Trebuchet MS"/>
                <a:cs typeface="Trebuchet MS"/>
              </a:rPr>
              <a:t>50</a:t>
            </a:r>
            <a:endParaRPr sz="3300">
              <a:latin typeface="Trebuchet MS"/>
              <a:cs typeface="Trebuchet MS"/>
            </a:endParaRPr>
          </a:p>
          <a:p>
            <a:pPr marL="836930">
              <a:lnSpc>
                <a:spcPts val="3815"/>
              </a:lnSpc>
            </a:pPr>
            <a:r>
              <a:rPr sz="3500" b="1" spc="-345" dirty="0">
                <a:solidFill>
                  <a:srgbClr val="404040"/>
                </a:solidFill>
                <a:latin typeface="Trebuchet MS"/>
                <a:cs typeface="Trebuchet MS"/>
              </a:rPr>
              <a:t>46;</a:t>
            </a:r>
            <a:r>
              <a:rPr sz="3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450" dirty="0">
                <a:solidFill>
                  <a:srgbClr val="404040"/>
                </a:solidFill>
                <a:latin typeface="Trebuchet MS"/>
                <a:cs typeface="Trebuchet MS"/>
              </a:rPr>
              <a:t>51%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300" b="1" spc="45" dirty="0">
                <a:latin typeface="Trebuchet MS"/>
                <a:cs typeface="Trebuchet MS"/>
              </a:rPr>
              <a:t>40</a:t>
            </a:r>
            <a:endParaRPr sz="3300">
              <a:latin typeface="Trebuchet MS"/>
              <a:cs typeface="Trebuchet MS"/>
            </a:endParaRPr>
          </a:p>
          <a:p>
            <a:pPr marL="2461260">
              <a:lnSpc>
                <a:spcPct val="100000"/>
              </a:lnSpc>
              <a:spcBef>
                <a:spcPts val="2725"/>
              </a:spcBef>
            </a:pPr>
            <a:r>
              <a:rPr sz="3500" b="1" spc="-495" dirty="0">
                <a:solidFill>
                  <a:srgbClr val="404040"/>
                </a:solidFill>
                <a:latin typeface="Trebuchet MS"/>
                <a:cs typeface="Trebuchet MS"/>
              </a:rPr>
              <a:t>33;</a:t>
            </a:r>
            <a:r>
              <a:rPr sz="3500" b="1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280" dirty="0">
                <a:solidFill>
                  <a:srgbClr val="404040"/>
                </a:solidFill>
                <a:latin typeface="Trebuchet MS"/>
                <a:cs typeface="Trebuchet MS"/>
              </a:rPr>
              <a:t>43%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95553" y="4272924"/>
            <a:ext cx="134302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-415" dirty="0">
                <a:solidFill>
                  <a:srgbClr val="404040"/>
                </a:solidFill>
                <a:latin typeface="Trebuchet MS"/>
                <a:cs typeface="Trebuchet MS"/>
              </a:rPr>
              <a:t>29;</a:t>
            </a:r>
            <a:r>
              <a:rPr sz="3500" b="1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320" dirty="0">
                <a:solidFill>
                  <a:srgbClr val="404040"/>
                </a:solidFill>
                <a:latin typeface="Trebuchet MS"/>
                <a:cs typeface="Trebuchet MS"/>
              </a:rPr>
              <a:t>10%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62401" y="7658044"/>
            <a:ext cx="113855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-390" dirty="0">
                <a:solidFill>
                  <a:srgbClr val="404040"/>
                </a:solidFill>
                <a:latin typeface="Trebuchet MS"/>
                <a:cs typeface="Trebuchet MS"/>
              </a:rPr>
              <a:t>8;</a:t>
            </a:r>
            <a:r>
              <a:rPr sz="3500" b="1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320" dirty="0">
                <a:solidFill>
                  <a:srgbClr val="404040"/>
                </a:solidFill>
                <a:latin typeface="Trebuchet MS"/>
                <a:cs typeface="Trebuchet MS"/>
              </a:rPr>
              <a:t>10%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46113" y="7658044"/>
            <a:ext cx="918844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-505" dirty="0">
                <a:solidFill>
                  <a:srgbClr val="404040"/>
                </a:solidFill>
                <a:latin typeface="Trebuchet MS"/>
                <a:cs typeface="Trebuchet MS"/>
              </a:rPr>
              <a:t>7;</a:t>
            </a:r>
            <a:r>
              <a:rPr sz="3500" b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500" b="1" spc="-114" dirty="0">
                <a:solidFill>
                  <a:srgbClr val="404040"/>
                </a:solidFill>
                <a:latin typeface="Trebuchet MS"/>
                <a:cs typeface="Trebuchet MS"/>
              </a:rPr>
              <a:t>9%</a:t>
            </a:r>
            <a:endParaRPr sz="3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9744" y="0"/>
            <a:ext cx="5238750" cy="10287000"/>
          </a:xfrm>
          <a:custGeom>
            <a:avLst/>
            <a:gdLst/>
            <a:ahLst/>
            <a:cxnLst/>
            <a:rect l="l" t="t" r="r" b="b"/>
            <a:pathLst>
              <a:path w="5238750" h="10287000">
                <a:moveTo>
                  <a:pt x="5238255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5238255" y="0"/>
                </a:lnTo>
                <a:lnTo>
                  <a:pt x="5238255" y="10286999"/>
                </a:lnTo>
                <a:close/>
              </a:path>
            </a:pathLst>
          </a:custGeom>
          <a:solidFill>
            <a:srgbClr val="03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30963"/>
            <a:ext cx="313055" cy="1828800"/>
          </a:xfrm>
          <a:custGeom>
            <a:avLst/>
            <a:gdLst/>
            <a:ahLst/>
            <a:cxnLst/>
            <a:rect l="l" t="t" r="r" b="b"/>
            <a:pathLst>
              <a:path w="313055" h="1828800">
                <a:moveTo>
                  <a:pt x="0" y="0"/>
                </a:moveTo>
                <a:lnTo>
                  <a:pt x="312612" y="0"/>
                </a:lnTo>
                <a:lnTo>
                  <a:pt x="312612" y="1828799"/>
                </a:lnTo>
                <a:lnTo>
                  <a:pt x="0" y="1828799"/>
                </a:lnTo>
                <a:lnTo>
                  <a:pt x="0" y="0"/>
                </a:lnTo>
                <a:close/>
              </a:path>
            </a:pathLst>
          </a:custGeom>
          <a:solidFill>
            <a:srgbClr val="F9E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3067995"/>
            <a:ext cx="6172835" cy="0"/>
          </a:xfrm>
          <a:custGeom>
            <a:avLst/>
            <a:gdLst/>
            <a:ahLst/>
            <a:cxnLst/>
            <a:rect l="l" t="t" r="r" b="b"/>
            <a:pathLst>
              <a:path w="6172834">
                <a:moveTo>
                  <a:pt x="0" y="0"/>
                </a:moveTo>
                <a:lnTo>
                  <a:pt x="6172274" y="0"/>
                </a:lnTo>
              </a:path>
            </a:pathLst>
          </a:custGeom>
          <a:ln w="30650">
            <a:solidFill>
              <a:srgbClr val="F653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875785" y="269408"/>
            <a:ext cx="6351905" cy="9694545"/>
            <a:chOff x="9875785" y="269408"/>
            <a:chExt cx="6351905" cy="96945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785" y="3155711"/>
              <a:ext cx="6343649" cy="3619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785" y="6772548"/>
              <a:ext cx="6351548" cy="3190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5785" y="269408"/>
              <a:ext cx="6343649" cy="288607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1105905"/>
            <a:ext cx="2913380" cy="17799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4945"/>
              </a:lnSpc>
              <a:spcBef>
                <a:spcPts val="114"/>
              </a:spcBef>
            </a:pPr>
            <a:r>
              <a:rPr sz="4200" b="0" spc="-60" dirty="0">
                <a:latin typeface="Trebuchet MS"/>
                <a:cs typeface="Trebuchet MS"/>
              </a:rPr>
              <a:t>Prevention</a:t>
            </a:r>
            <a:endParaRPr sz="4200">
              <a:latin typeface="Trebuchet MS"/>
              <a:cs typeface="Trebuchet MS"/>
            </a:endParaRPr>
          </a:p>
          <a:p>
            <a:pPr marL="12700">
              <a:lnSpc>
                <a:spcPts val="8845"/>
              </a:lnSpc>
            </a:pPr>
            <a:r>
              <a:rPr sz="7450" spc="-80" dirty="0"/>
              <a:t>Efforts</a:t>
            </a:r>
            <a:endParaRPr sz="745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2174" y="3782349"/>
            <a:ext cx="147203" cy="1472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757383" y="3349825"/>
            <a:ext cx="6696709" cy="578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5190">
              <a:lnSpc>
                <a:spcPct val="138900"/>
              </a:lnSpc>
              <a:spcBef>
                <a:spcPts val="90"/>
              </a:spcBef>
            </a:pPr>
            <a:r>
              <a:rPr sz="3400" spc="-145" dirty="0">
                <a:solidFill>
                  <a:srgbClr val="404040"/>
                </a:solidFill>
                <a:latin typeface="Trebuchet MS"/>
                <a:cs typeface="Trebuchet MS"/>
              </a:rPr>
              <a:t>Prescription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90" dirty="0">
                <a:solidFill>
                  <a:srgbClr val="404040"/>
                </a:solidFill>
                <a:latin typeface="Trebuchet MS"/>
                <a:cs typeface="Trebuchet MS"/>
              </a:rPr>
              <a:t>Drop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10" dirty="0">
                <a:solidFill>
                  <a:srgbClr val="404040"/>
                </a:solidFill>
                <a:latin typeface="Trebuchet MS"/>
                <a:cs typeface="Trebuchet MS"/>
              </a:rPr>
              <a:t>Box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35" dirty="0">
                <a:solidFill>
                  <a:srgbClr val="404040"/>
                </a:solidFill>
                <a:latin typeface="Trebuchet MS"/>
                <a:cs typeface="Trebuchet MS"/>
              </a:rPr>
              <a:t>Installation </a:t>
            </a:r>
            <a:r>
              <a:rPr sz="3400" spc="-145" dirty="0">
                <a:solidFill>
                  <a:srgbClr val="404040"/>
                </a:solidFill>
                <a:latin typeface="Trebuchet MS"/>
                <a:cs typeface="Trebuchet MS"/>
              </a:rPr>
              <a:t>Prescription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60" dirty="0">
                <a:solidFill>
                  <a:srgbClr val="404040"/>
                </a:solidFill>
                <a:latin typeface="Trebuchet MS"/>
                <a:cs typeface="Trebuchet MS"/>
              </a:rPr>
              <a:t>Drug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70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3400" spc="-5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404040"/>
                </a:solidFill>
                <a:latin typeface="Trebuchet MS"/>
                <a:cs typeface="Trebuchet MS"/>
              </a:rPr>
              <a:t>Backs</a:t>
            </a:r>
            <a:endParaRPr sz="3400">
              <a:latin typeface="Trebuchet MS"/>
              <a:cs typeface="Trebuchet MS"/>
            </a:endParaRPr>
          </a:p>
          <a:p>
            <a:pPr marL="12700" marR="5080">
              <a:lnSpc>
                <a:spcPct val="138900"/>
              </a:lnSpc>
            </a:pPr>
            <a:r>
              <a:rPr sz="3400" spc="-170" dirty="0">
                <a:solidFill>
                  <a:srgbClr val="404040"/>
                </a:solidFill>
                <a:latin typeface="Trebuchet MS"/>
                <a:cs typeface="Trebuchet MS"/>
              </a:rPr>
              <a:t>Deterra</a:t>
            </a:r>
            <a:r>
              <a:rPr sz="3400" spc="-5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60" dirty="0">
                <a:solidFill>
                  <a:srgbClr val="404040"/>
                </a:solidFill>
                <a:latin typeface="Trebuchet MS"/>
                <a:cs typeface="Trebuchet MS"/>
              </a:rPr>
              <a:t>Drug</a:t>
            </a:r>
            <a:r>
              <a:rPr sz="3400" spc="-5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60" dirty="0">
                <a:solidFill>
                  <a:srgbClr val="404040"/>
                </a:solidFill>
                <a:latin typeface="Trebuchet MS"/>
                <a:cs typeface="Trebuchet MS"/>
              </a:rPr>
              <a:t>Deactivation</a:t>
            </a:r>
            <a:r>
              <a:rPr sz="3400" spc="-5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10" dirty="0">
                <a:solidFill>
                  <a:srgbClr val="404040"/>
                </a:solidFill>
                <a:latin typeface="Trebuchet MS"/>
                <a:cs typeface="Trebuchet MS"/>
              </a:rPr>
              <a:t>Distribution </a:t>
            </a:r>
            <a:r>
              <a:rPr sz="3400" spc="-130" dirty="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r>
              <a:rPr sz="3400"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40" dirty="0">
                <a:solidFill>
                  <a:srgbClr val="404040"/>
                </a:solidFill>
                <a:latin typeface="Trebuchet MS"/>
                <a:cs typeface="Trebuchet MS"/>
              </a:rPr>
              <a:t>Dissemination</a:t>
            </a:r>
            <a:endParaRPr sz="3400">
              <a:latin typeface="Trebuchet MS"/>
              <a:cs typeface="Trebuchet MS"/>
            </a:endParaRPr>
          </a:p>
          <a:p>
            <a:pPr marL="12700" marR="708660">
              <a:lnSpc>
                <a:spcPct val="138900"/>
              </a:lnSpc>
            </a:pPr>
            <a:r>
              <a:rPr sz="3400" spc="-130" dirty="0">
                <a:solidFill>
                  <a:srgbClr val="404040"/>
                </a:solidFill>
                <a:latin typeface="Trebuchet MS"/>
                <a:cs typeface="Trebuchet MS"/>
              </a:rPr>
              <a:t>Narcan</a:t>
            </a:r>
            <a:r>
              <a:rPr sz="3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35" dirty="0">
                <a:solidFill>
                  <a:srgbClr val="404040"/>
                </a:solidFill>
                <a:latin typeface="Trebuchet MS"/>
                <a:cs typeface="Trebuchet MS"/>
              </a:rPr>
              <a:t>Education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8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14" dirty="0">
                <a:solidFill>
                  <a:srgbClr val="404040"/>
                </a:solidFill>
                <a:latin typeface="Trebuchet MS"/>
                <a:cs typeface="Trebuchet MS"/>
              </a:rPr>
              <a:t>Distribution </a:t>
            </a:r>
            <a:r>
              <a:rPr sz="3400" spc="-160" dirty="0">
                <a:solidFill>
                  <a:srgbClr val="404040"/>
                </a:solidFill>
                <a:latin typeface="Trebuchet MS"/>
                <a:cs typeface="Trebuchet MS"/>
              </a:rPr>
              <a:t>Opioid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75" dirty="0">
                <a:solidFill>
                  <a:srgbClr val="404040"/>
                </a:solidFill>
                <a:latin typeface="Trebuchet MS"/>
                <a:cs typeface="Trebuchet MS"/>
              </a:rPr>
              <a:t>Related</a:t>
            </a:r>
            <a:r>
              <a:rPr sz="3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40" dirty="0">
                <a:solidFill>
                  <a:srgbClr val="404040"/>
                </a:solidFill>
                <a:latin typeface="Trebuchet MS"/>
                <a:cs typeface="Trebuchet MS"/>
              </a:rPr>
              <a:t>Advertisements </a:t>
            </a:r>
            <a:r>
              <a:rPr sz="3400" spc="-185" dirty="0">
                <a:solidFill>
                  <a:srgbClr val="404040"/>
                </a:solidFill>
                <a:latin typeface="Trebuchet MS"/>
                <a:cs typeface="Trebuchet MS"/>
              </a:rPr>
              <a:t>LifeSkills</a:t>
            </a:r>
            <a:r>
              <a:rPr sz="34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400" spc="-145" dirty="0">
                <a:solidFill>
                  <a:srgbClr val="404040"/>
                </a:solidFill>
                <a:latin typeface="Trebuchet MS"/>
                <a:cs typeface="Trebuchet MS"/>
              </a:rPr>
              <a:t>COPE</a:t>
            </a:r>
            <a:r>
              <a:rPr sz="3400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2174" y="4502010"/>
            <a:ext cx="147203" cy="1472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2174" y="5221671"/>
            <a:ext cx="147203" cy="1472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2174" y="5941333"/>
            <a:ext cx="147203" cy="1472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2174" y="6660994"/>
            <a:ext cx="147203" cy="1472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2174" y="7380655"/>
            <a:ext cx="147203" cy="1472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2174" y="8100316"/>
            <a:ext cx="147203" cy="14720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2174" y="8819977"/>
            <a:ext cx="147203" cy="1472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21898"/>
            <a:ext cx="18288000" cy="7465695"/>
            <a:chOff x="0" y="2821898"/>
            <a:chExt cx="18288000" cy="7465695"/>
          </a:xfrm>
        </p:grpSpPr>
        <p:sp>
          <p:nvSpPr>
            <p:cNvPr id="3" name="object 3"/>
            <p:cNvSpPr/>
            <p:nvPr/>
          </p:nvSpPr>
          <p:spPr>
            <a:xfrm>
              <a:off x="0" y="7197742"/>
              <a:ext cx="18288000" cy="3089275"/>
            </a:xfrm>
            <a:custGeom>
              <a:avLst/>
              <a:gdLst/>
              <a:ahLst/>
              <a:cxnLst/>
              <a:rect l="l" t="t" r="r" b="b"/>
              <a:pathLst>
                <a:path w="18288000" h="3089275">
                  <a:moveTo>
                    <a:pt x="18287999" y="3089257"/>
                  </a:moveTo>
                  <a:lnTo>
                    <a:pt x="0" y="3089257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3089257"/>
                  </a:lnTo>
                  <a:close/>
                </a:path>
              </a:pathLst>
            </a:custGeom>
            <a:solidFill>
              <a:srgbClr val="F65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172242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699" y="1028617"/>
                  </a:moveTo>
                  <a:lnTo>
                    <a:pt x="0" y="1028617"/>
                  </a:lnTo>
                  <a:lnTo>
                    <a:pt x="0" y="0"/>
                  </a:lnTo>
                  <a:lnTo>
                    <a:pt x="1028699" y="0"/>
                  </a:lnTo>
                  <a:lnTo>
                    <a:pt x="1028699" y="1028617"/>
                  </a:lnTo>
                  <a:close/>
                </a:path>
              </a:pathLst>
            </a:custGeom>
            <a:solidFill>
              <a:srgbClr val="F9E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2821898"/>
              <a:ext cx="3876674" cy="54101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7883" y="2821898"/>
              <a:ext cx="3876674" cy="5410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7066" y="2821898"/>
              <a:ext cx="3876674" cy="5410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6249" y="2821898"/>
              <a:ext cx="3876674" cy="54101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259299" y="6172242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0" y="0"/>
                  </a:moveTo>
                  <a:lnTo>
                    <a:pt x="1028699" y="0"/>
                  </a:lnTo>
                  <a:lnTo>
                    <a:pt x="1028699" y="1028617"/>
                  </a:lnTo>
                  <a:lnTo>
                    <a:pt x="0" y="1028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9606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100"/>
              </a:spcBef>
            </a:pPr>
            <a:r>
              <a:rPr sz="8000" spc="-95" dirty="0"/>
              <a:t>Prescription</a:t>
            </a:r>
            <a:r>
              <a:rPr sz="8000" spc="-509" dirty="0"/>
              <a:t> </a:t>
            </a:r>
            <a:r>
              <a:rPr sz="8000" spc="-10" dirty="0"/>
              <a:t>Drop</a:t>
            </a:r>
            <a:r>
              <a:rPr sz="8000" spc="-475" dirty="0"/>
              <a:t> </a:t>
            </a:r>
            <a:r>
              <a:rPr sz="8000" spc="-235" dirty="0"/>
              <a:t>Box</a:t>
            </a:r>
            <a:r>
              <a:rPr sz="8000" spc="-415" dirty="0"/>
              <a:t> </a:t>
            </a:r>
            <a:r>
              <a:rPr sz="8000" spc="-10" dirty="0"/>
              <a:t>Installation</a:t>
            </a:r>
            <a:endParaRPr sz="8000"/>
          </a:p>
        </p:txBody>
      </p:sp>
      <p:sp>
        <p:nvSpPr>
          <p:cNvPr id="11" name="object 11"/>
          <p:cNvSpPr txBox="1"/>
          <p:nvPr/>
        </p:nvSpPr>
        <p:spPr>
          <a:xfrm>
            <a:off x="1028700" y="7200859"/>
            <a:ext cx="1028700" cy="1029335"/>
          </a:xfrm>
          <a:prstGeom prst="rect">
            <a:avLst/>
          </a:prstGeom>
          <a:solidFill>
            <a:srgbClr val="03ACAC"/>
          </a:solidFill>
        </p:spPr>
        <p:txBody>
          <a:bodyPr vert="horz" wrap="square" lIns="0" tIns="18224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435"/>
              </a:spcBef>
            </a:pPr>
            <a:r>
              <a:rPr sz="4000" b="1" spc="-545" dirty="0">
                <a:solidFill>
                  <a:srgbClr val="F5F9FF"/>
                </a:solidFill>
                <a:latin typeface="Trebuchet MS"/>
                <a:cs typeface="Trebuchet MS"/>
              </a:rPr>
              <a:t>01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7882" y="7200859"/>
            <a:ext cx="1028700" cy="1029335"/>
          </a:xfrm>
          <a:prstGeom prst="rect">
            <a:avLst/>
          </a:prstGeom>
          <a:solidFill>
            <a:srgbClr val="03ACAC"/>
          </a:solidFill>
        </p:spPr>
        <p:txBody>
          <a:bodyPr vert="horz" wrap="square" lIns="0" tIns="18224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435"/>
              </a:spcBef>
            </a:pPr>
            <a:r>
              <a:rPr sz="4000" b="1" spc="-25" dirty="0">
                <a:solidFill>
                  <a:srgbClr val="F5F9FF"/>
                </a:solidFill>
                <a:latin typeface="Trebuchet MS"/>
                <a:cs typeface="Trebuchet MS"/>
              </a:rPr>
              <a:t>02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67065" y="7200859"/>
            <a:ext cx="1028700" cy="1029335"/>
          </a:xfrm>
          <a:prstGeom prst="rect">
            <a:avLst/>
          </a:prstGeom>
          <a:solidFill>
            <a:srgbClr val="03ACAC"/>
          </a:solidFill>
        </p:spPr>
        <p:txBody>
          <a:bodyPr vert="horz" wrap="square" lIns="0" tIns="18224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435"/>
              </a:spcBef>
            </a:pPr>
            <a:r>
              <a:rPr sz="4000" b="1" spc="-25" dirty="0">
                <a:solidFill>
                  <a:srgbClr val="F5F9FF"/>
                </a:solidFill>
                <a:latin typeface="Trebuchet MS"/>
                <a:cs typeface="Trebuchet MS"/>
              </a:rPr>
              <a:t>03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86248" y="7200859"/>
            <a:ext cx="1028700" cy="1029335"/>
          </a:xfrm>
          <a:prstGeom prst="rect">
            <a:avLst/>
          </a:prstGeom>
          <a:solidFill>
            <a:srgbClr val="03ACAC"/>
          </a:solidFill>
        </p:spPr>
        <p:txBody>
          <a:bodyPr vert="horz" wrap="square" lIns="0" tIns="18224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1435"/>
              </a:spcBef>
            </a:pPr>
            <a:r>
              <a:rPr sz="4000" b="1" spc="65" dirty="0">
                <a:solidFill>
                  <a:srgbClr val="F5F9FF"/>
                </a:solidFill>
                <a:latin typeface="Trebuchet MS"/>
                <a:cs typeface="Trebuchet MS"/>
              </a:rPr>
              <a:t>04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8953" y="8340986"/>
            <a:ext cx="2174240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800" spc="-100" dirty="0">
                <a:solidFill>
                  <a:srgbClr val="FDFDFD"/>
                </a:solidFill>
                <a:latin typeface="Trebuchet MS"/>
                <a:cs typeface="Trebuchet MS"/>
              </a:rPr>
              <a:t>Sheriffs</a:t>
            </a:r>
            <a:r>
              <a:rPr sz="2800" spc="-155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DFDFD"/>
                </a:solidFill>
                <a:latin typeface="Trebuchet MS"/>
                <a:cs typeface="Trebuchet MS"/>
              </a:rPr>
              <a:t>Office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70823" y="8403394"/>
            <a:ext cx="3564890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800" spc="-125" dirty="0">
                <a:solidFill>
                  <a:srgbClr val="FDFDFD"/>
                </a:solidFill>
                <a:latin typeface="Trebuchet MS"/>
                <a:cs typeface="Trebuchet MS"/>
              </a:rPr>
              <a:t>Winnsboro</a:t>
            </a:r>
            <a:r>
              <a:rPr sz="2800" spc="-165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DFDFD"/>
                </a:solidFill>
                <a:latin typeface="Trebuchet MS"/>
                <a:cs typeface="Trebuchet MS"/>
              </a:rPr>
              <a:t>Public</a:t>
            </a:r>
            <a:r>
              <a:rPr sz="2800" spc="-160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FDFDFD"/>
                </a:solidFill>
                <a:latin typeface="Trebuchet MS"/>
                <a:cs typeface="Trebuchet MS"/>
              </a:rPr>
              <a:t>Safety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67065" y="8376529"/>
            <a:ext cx="3166745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800" spc="-125" dirty="0">
                <a:solidFill>
                  <a:srgbClr val="FDFDFD"/>
                </a:solidFill>
                <a:latin typeface="Trebuchet MS"/>
                <a:cs typeface="Trebuchet MS"/>
              </a:rPr>
              <a:t>Hawthorne</a:t>
            </a:r>
            <a:r>
              <a:rPr sz="2800" spc="-155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DFDFD"/>
                </a:solidFill>
                <a:latin typeface="Trebuchet MS"/>
                <a:cs typeface="Trebuchet MS"/>
              </a:rPr>
              <a:t>Pharmacy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86248" y="8552246"/>
            <a:ext cx="4157345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800" spc="-135" dirty="0">
                <a:solidFill>
                  <a:srgbClr val="FDFDFD"/>
                </a:solidFill>
                <a:latin typeface="Trebuchet MS"/>
                <a:cs typeface="Trebuchet MS"/>
              </a:rPr>
              <a:t>Fairfield</a:t>
            </a:r>
            <a:r>
              <a:rPr sz="2800" spc="-150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FDFDFD"/>
                </a:solidFill>
                <a:latin typeface="Trebuchet MS"/>
                <a:cs typeface="Trebuchet MS"/>
              </a:rPr>
              <a:t>Medical</a:t>
            </a:r>
            <a:r>
              <a:rPr sz="2800" spc="-150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FDFDFD"/>
                </a:solidFill>
                <a:latin typeface="Trebuchet MS"/>
                <a:cs typeface="Trebuchet MS"/>
              </a:rPr>
              <a:t>Associates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3401" y="1"/>
            <a:ext cx="10224770" cy="10287000"/>
          </a:xfrm>
          <a:custGeom>
            <a:avLst/>
            <a:gdLst/>
            <a:ahLst/>
            <a:cxnLst/>
            <a:rect l="l" t="t" r="r" b="b"/>
            <a:pathLst>
              <a:path w="10224769" h="10287000">
                <a:moveTo>
                  <a:pt x="10224597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10224597" y="0"/>
                </a:lnTo>
                <a:lnTo>
                  <a:pt x="10224597" y="10286998"/>
                </a:lnTo>
                <a:close/>
              </a:path>
            </a:pathLst>
          </a:custGeom>
          <a:solidFill>
            <a:srgbClr val="03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17968595" cy="10287000"/>
            <a:chOff x="0" y="1"/>
            <a:chExt cx="1796859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9772643"/>
              <a:ext cx="3764915" cy="514350"/>
            </a:xfrm>
            <a:custGeom>
              <a:avLst/>
              <a:gdLst/>
              <a:ahLst/>
              <a:cxnLst/>
              <a:rect l="l" t="t" r="r" b="b"/>
              <a:pathLst>
                <a:path w="3764915" h="514350">
                  <a:moveTo>
                    <a:pt x="0" y="514347"/>
                  </a:moveTo>
                  <a:lnTo>
                    <a:pt x="0" y="0"/>
                  </a:lnTo>
                  <a:lnTo>
                    <a:pt x="3764326" y="0"/>
                  </a:lnTo>
                  <a:lnTo>
                    <a:pt x="3764326" y="514347"/>
                  </a:lnTo>
                  <a:lnTo>
                    <a:pt x="0" y="514347"/>
                  </a:lnTo>
                  <a:close/>
                </a:path>
              </a:pathLst>
            </a:custGeom>
            <a:solidFill>
              <a:srgbClr val="F9E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65981" y="9772643"/>
              <a:ext cx="4295775" cy="514350"/>
            </a:xfrm>
            <a:custGeom>
              <a:avLst/>
              <a:gdLst/>
              <a:ahLst/>
              <a:cxnLst/>
              <a:rect l="l" t="t" r="r" b="b"/>
              <a:pathLst>
                <a:path w="4295775" h="514350">
                  <a:moveTo>
                    <a:pt x="4295775" y="0"/>
                  </a:moveTo>
                  <a:lnTo>
                    <a:pt x="4295775" y="514347"/>
                  </a:lnTo>
                  <a:lnTo>
                    <a:pt x="0" y="514347"/>
                  </a:lnTo>
                  <a:lnTo>
                    <a:pt x="0" y="0"/>
                  </a:lnTo>
                  <a:lnTo>
                    <a:pt x="4295775" y="0"/>
                  </a:lnTo>
                  <a:close/>
                </a:path>
              </a:pathLst>
            </a:custGeom>
            <a:solidFill>
              <a:srgbClr val="F65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1316" y="1"/>
              <a:ext cx="10286999" cy="10286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955" y="9526"/>
              <a:ext cx="4838699" cy="63969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955" y="6708458"/>
              <a:ext cx="4838699" cy="35642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66739" y="1"/>
              <a:ext cx="4838699" cy="34899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6739" y="3719514"/>
              <a:ext cx="4838699" cy="656748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164" y="4107308"/>
            <a:ext cx="1890395" cy="241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35"/>
              </a:lnSpc>
            </a:pPr>
            <a:r>
              <a:rPr sz="1900" spc="-65" dirty="0">
                <a:latin typeface="Trebuchet MS"/>
                <a:cs typeface="Trebuchet MS"/>
              </a:rPr>
              <a:t>Take</a:t>
            </a:r>
            <a:r>
              <a:rPr sz="1900" spc="-220" dirty="0">
                <a:latin typeface="Trebuchet MS"/>
                <a:cs typeface="Trebuchet MS"/>
              </a:rPr>
              <a:t> </a:t>
            </a:r>
            <a:r>
              <a:rPr sz="1900" spc="-50" dirty="0">
                <a:latin typeface="Trebuchet MS"/>
                <a:cs typeface="Trebuchet MS"/>
              </a:rPr>
              <a:t>Back</a:t>
            </a:r>
            <a:r>
              <a:rPr sz="1900" spc="-21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Events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100330" marR="92710" algn="ctr">
              <a:lnSpc>
                <a:spcPct val="118400"/>
              </a:lnSpc>
              <a:spcBef>
                <a:spcPts val="1605"/>
              </a:spcBef>
            </a:pPr>
            <a:r>
              <a:rPr sz="1900" dirty="0">
                <a:latin typeface="Trebuchet MS"/>
                <a:cs typeface="Trebuchet MS"/>
              </a:rPr>
              <a:t>RX</a:t>
            </a:r>
            <a:r>
              <a:rPr sz="1900" spc="-190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Collections</a:t>
            </a:r>
            <a:r>
              <a:rPr sz="1900" spc="-190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at </a:t>
            </a:r>
            <a:r>
              <a:rPr sz="1900" spc="-10" dirty="0">
                <a:latin typeface="Trebuchet MS"/>
                <a:cs typeface="Trebuchet MS"/>
              </a:rPr>
              <a:t>Events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spc="-70" dirty="0">
                <a:latin typeface="Trebuchet MS"/>
                <a:cs typeface="Trebuchet MS"/>
              </a:rPr>
              <a:t>Total</a:t>
            </a:r>
            <a:r>
              <a:rPr sz="1900" spc="-210" dirty="0">
                <a:latin typeface="Trebuchet MS"/>
                <a:cs typeface="Trebuchet MS"/>
              </a:rPr>
              <a:t> </a:t>
            </a:r>
            <a:r>
              <a:rPr sz="1900" spc="-125" dirty="0">
                <a:latin typeface="Trebuchet MS"/>
                <a:cs typeface="Trebuchet MS"/>
              </a:rPr>
              <a:t>lbs.</a:t>
            </a:r>
            <a:r>
              <a:rPr sz="1900" spc="-210" dirty="0">
                <a:latin typeface="Trebuchet MS"/>
                <a:cs typeface="Trebuchet MS"/>
              </a:rPr>
              <a:t> </a:t>
            </a:r>
            <a:r>
              <a:rPr sz="1900" spc="-80" dirty="0">
                <a:latin typeface="Trebuchet MS"/>
                <a:cs typeface="Trebuchet MS"/>
              </a:rPr>
              <a:t>Collected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8215" y="3088133"/>
            <a:ext cx="455930" cy="3484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35"/>
              </a:lnSpc>
            </a:pPr>
            <a:r>
              <a:rPr sz="1900" b="1" spc="-235" dirty="0">
                <a:latin typeface="Trebuchet MS"/>
                <a:cs typeface="Trebuchet MS"/>
              </a:rPr>
              <a:t>2021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500" spc="-200" dirty="0">
                <a:latin typeface="Trebuchet MS"/>
                <a:cs typeface="Trebuchet MS"/>
              </a:rPr>
              <a:t>7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845"/>
              </a:spcBef>
            </a:pPr>
            <a:r>
              <a:rPr sz="2500" spc="-25" dirty="0">
                <a:latin typeface="Trebuchet MS"/>
                <a:cs typeface="Trebuchet MS"/>
              </a:rPr>
              <a:t>33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914"/>
              </a:spcBef>
            </a:pPr>
            <a:r>
              <a:rPr sz="2500" spc="-365" dirty="0">
                <a:latin typeface="Trebuchet MS"/>
                <a:cs typeface="Trebuchet MS"/>
              </a:rPr>
              <a:t>211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2604" y="3088133"/>
            <a:ext cx="478155" cy="3484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5"/>
              </a:lnSpc>
            </a:pPr>
            <a:r>
              <a:rPr sz="1900" b="1" spc="-190" dirty="0">
                <a:latin typeface="Trebuchet MS"/>
                <a:cs typeface="Trebuchet MS"/>
              </a:rPr>
              <a:t>2022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rebuchet MS"/>
              <a:cs typeface="Trebuchet MS"/>
            </a:endParaRPr>
          </a:p>
          <a:p>
            <a:pPr marL="109220">
              <a:lnSpc>
                <a:spcPct val="100000"/>
              </a:lnSpc>
            </a:pPr>
            <a:r>
              <a:rPr sz="2500" spc="-325" dirty="0">
                <a:latin typeface="Trebuchet MS"/>
                <a:cs typeface="Trebuchet MS"/>
              </a:rPr>
              <a:t>12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0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  <a:spcBef>
                <a:spcPts val="1845"/>
              </a:spcBef>
            </a:pPr>
            <a:r>
              <a:rPr sz="2500" spc="-25" dirty="0">
                <a:latin typeface="Trebuchet MS"/>
                <a:cs typeface="Trebuchet MS"/>
              </a:rPr>
              <a:t>54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00">
              <a:latin typeface="Trebuchet MS"/>
              <a:cs typeface="Trebuchet MS"/>
            </a:endParaRPr>
          </a:p>
          <a:p>
            <a:pPr marL="65405">
              <a:lnSpc>
                <a:spcPct val="100000"/>
              </a:lnSpc>
              <a:spcBef>
                <a:spcPts val="1914"/>
              </a:spcBef>
            </a:pPr>
            <a:r>
              <a:rPr sz="2500" spc="-434" dirty="0">
                <a:latin typeface="Trebuchet MS"/>
                <a:cs typeface="Trebuchet MS"/>
              </a:rPr>
              <a:t>111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6574" y="2774704"/>
            <a:ext cx="7315200" cy="4162425"/>
          </a:xfrm>
          <a:custGeom>
            <a:avLst/>
            <a:gdLst/>
            <a:ahLst/>
            <a:cxnLst/>
            <a:rect l="l" t="t" r="r" b="b"/>
            <a:pathLst>
              <a:path w="7315200" h="4162425">
                <a:moveTo>
                  <a:pt x="19049" y="19049"/>
                </a:moveTo>
                <a:lnTo>
                  <a:pt x="19049" y="4143374"/>
                </a:lnTo>
              </a:path>
              <a:path w="7315200" h="4162425">
                <a:moveTo>
                  <a:pt x="2444749" y="19049"/>
                </a:moveTo>
                <a:lnTo>
                  <a:pt x="2444749" y="4143374"/>
                </a:lnTo>
              </a:path>
              <a:path w="7315200" h="4162425">
                <a:moveTo>
                  <a:pt x="4870449" y="19049"/>
                </a:moveTo>
                <a:lnTo>
                  <a:pt x="4870449" y="4143374"/>
                </a:lnTo>
              </a:path>
              <a:path w="7315200" h="4162425">
                <a:moveTo>
                  <a:pt x="7296149" y="19049"/>
                </a:moveTo>
                <a:lnTo>
                  <a:pt x="7296149" y="4143374"/>
                </a:lnTo>
              </a:path>
              <a:path w="7315200" h="4162425">
                <a:moveTo>
                  <a:pt x="0" y="0"/>
                </a:moveTo>
                <a:lnTo>
                  <a:pt x="7315199" y="0"/>
                </a:lnTo>
              </a:path>
              <a:path w="7315200" h="4162425">
                <a:moveTo>
                  <a:pt x="0" y="1019174"/>
                </a:moveTo>
                <a:lnTo>
                  <a:pt x="7315199" y="1019174"/>
                </a:lnTo>
              </a:path>
              <a:path w="7315200" h="4162425">
                <a:moveTo>
                  <a:pt x="0" y="2038349"/>
                </a:moveTo>
                <a:lnTo>
                  <a:pt x="7315199" y="2038349"/>
                </a:lnTo>
              </a:path>
              <a:path w="7315200" h="4162425">
                <a:moveTo>
                  <a:pt x="0" y="3143249"/>
                </a:moveTo>
                <a:lnTo>
                  <a:pt x="7315199" y="3143249"/>
                </a:lnTo>
              </a:path>
              <a:path w="7315200" h="4162425">
                <a:moveTo>
                  <a:pt x="0" y="4162424"/>
                </a:moveTo>
                <a:lnTo>
                  <a:pt x="7315199" y="416242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00739" y="897764"/>
            <a:ext cx="5848350" cy="1697989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marR="5080">
              <a:lnSpc>
                <a:spcPts val="6030"/>
              </a:lnSpc>
              <a:spcBef>
                <a:spcPts val="1225"/>
              </a:spcBef>
            </a:pPr>
            <a:r>
              <a:rPr sz="5950" spc="-10" dirty="0"/>
              <a:t>Prescription </a:t>
            </a:r>
            <a:r>
              <a:rPr sz="5950" dirty="0"/>
              <a:t>Drug</a:t>
            </a:r>
            <a:r>
              <a:rPr sz="5950" spc="-320" dirty="0"/>
              <a:t> </a:t>
            </a:r>
            <a:r>
              <a:rPr sz="5950" dirty="0"/>
              <a:t>Take</a:t>
            </a:r>
            <a:r>
              <a:rPr sz="5950" spc="-320" dirty="0"/>
              <a:t> </a:t>
            </a:r>
            <a:r>
              <a:rPr sz="5950" spc="125" dirty="0"/>
              <a:t>Backs</a:t>
            </a:r>
            <a:endParaRPr sz="5950"/>
          </a:p>
        </p:txBody>
      </p:sp>
      <p:sp>
        <p:nvSpPr>
          <p:cNvPr id="18" name="object 18"/>
          <p:cNvSpPr txBox="1"/>
          <p:nvPr/>
        </p:nvSpPr>
        <p:spPr>
          <a:xfrm>
            <a:off x="2850001" y="7434104"/>
            <a:ext cx="3611245" cy="13684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550" spc="-235" dirty="0">
                <a:solidFill>
                  <a:srgbClr val="404040"/>
                </a:solidFill>
                <a:latin typeface="Trebuchet MS"/>
                <a:cs typeface="Trebuchet MS"/>
              </a:rPr>
              <a:t>19</a:t>
            </a:r>
            <a:r>
              <a:rPr sz="2550" spc="-3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105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2550" spc="-3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85" dirty="0">
                <a:solidFill>
                  <a:srgbClr val="404040"/>
                </a:solidFill>
                <a:latin typeface="Trebuchet MS"/>
                <a:cs typeface="Trebuchet MS"/>
              </a:rPr>
              <a:t>Back</a:t>
            </a:r>
            <a:r>
              <a:rPr sz="2550" spc="-3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10" dirty="0">
                <a:solidFill>
                  <a:srgbClr val="404040"/>
                </a:solidFill>
                <a:latin typeface="Trebuchet MS"/>
                <a:cs typeface="Trebuchet MS"/>
              </a:rPr>
              <a:t>Events</a:t>
            </a:r>
            <a:endParaRPr sz="2550">
              <a:latin typeface="Trebuchet MS"/>
              <a:cs typeface="Trebuchet MS"/>
            </a:endParaRPr>
          </a:p>
          <a:p>
            <a:pPr marL="12700" marR="5080">
              <a:lnSpc>
                <a:spcPct val="115199"/>
              </a:lnSpc>
            </a:pPr>
            <a:r>
              <a:rPr sz="2550" spc="-120" dirty="0">
                <a:solidFill>
                  <a:srgbClr val="404040"/>
                </a:solidFill>
                <a:latin typeface="Trebuchet MS"/>
                <a:cs typeface="Trebuchet MS"/>
              </a:rPr>
              <a:t>87</a:t>
            </a:r>
            <a:r>
              <a:rPr sz="2550" spc="-3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85" dirty="0">
                <a:solidFill>
                  <a:srgbClr val="404040"/>
                </a:solidFill>
                <a:latin typeface="Trebuchet MS"/>
                <a:cs typeface="Trebuchet MS"/>
              </a:rPr>
              <a:t>Rx</a:t>
            </a:r>
            <a:r>
              <a:rPr sz="2550" spc="-3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100" dirty="0">
                <a:solidFill>
                  <a:srgbClr val="404040"/>
                </a:solidFill>
                <a:latin typeface="Trebuchet MS"/>
                <a:cs typeface="Trebuchet MS"/>
              </a:rPr>
              <a:t>Collections</a:t>
            </a:r>
            <a:r>
              <a:rPr sz="2550" spc="-3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35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550" spc="-3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10" dirty="0">
                <a:solidFill>
                  <a:srgbClr val="404040"/>
                </a:solidFill>
                <a:latin typeface="Trebuchet MS"/>
                <a:cs typeface="Trebuchet MS"/>
              </a:rPr>
              <a:t>Events </a:t>
            </a:r>
            <a:r>
              <a:rPr sz="2550" spc="-190" dirty="0">
                <a:solidFill>
                  <a:srgbClr val="404040"/>
                </a:solidFill>
                <a:latin typeface="Trebuchet MS"/>
                <a:cs typeface="Trebuchet MS"/>
              </a:rPr>
              <a:t>322</a:t>
            </a:r>
            <a:r>
              <a:rPr sz="2550" spc="-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180" dirty="0">
                <a:solidFill>
                  <a:srgbClr val="404040"/>
                </a:solidFill>
                <a:latin typeface="Trebuchet MS"/>
                <a:cs typeface="Trebuchet MS"/>
              </a:rPr>
              <a:t>lbs.</a:t>
            </a:r>
            <a:r>
              <a:rPr sz="2550" spc="-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-20" dirty="0">
                <a:solidFill>
                  <a:srgbClr val="404040"/>
                </a:solidFill>
                <a:latin typeface="Trebuchet MS"/>
                <a:cs typeface="Trebuchet MS"/>
              </a:rPr>
              <a:t>Collected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260" y="7706758"/>
            <a:ext cx="1831975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b="1" spc="-290" dirty="0">
                <a:solidFill>
                  <a:srgbClr val="404040"/>
                </a:solidFill>
                <a:latin typeface="Trebuchet MS"/>
                <a:cs typeface="Trebuchet MS"/>
              </a:rPr>
              <a:t>2021</a:t>
            </a:r>
            <a:r>
              <a:rPr sz="2850" b="1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50" b="1" spc="-8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50" b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50" b="1" spc="-90" dirty="0">
                <a:solidFill>
                  <a:srgbClr val="404040"/>
                </a:solidFill>
                <a:latin typeface="Trebuchet MS"/>
                <a:cs typeface="Trebuchet MS"/>
              </a:rPr>
              <a:t>2022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7995" y="3257550"/>
            <a:ext cx="3086100" cy="7029450"/>
          </a:xfrm>
          <a:custGeom>
            <a:avLst/>
            <a:gdLst/>
            <a:ahLst/>
            <a:cxnLst/>
            <a:rect l="l" t="t" r="r" b="b"/>
            <a:pathLst>
              <a:path w="3086100" h="7029450">
                <a:moveTo>
                  <a:pt x="0" y="7029449"/>
                </a:moveTo>
                <a:lnTo>
                  <a:pt x="3086091" y="7029449"/>
                </a:lnTo>
                <a:lnTo>
                  <a:pt x="3086091" y="0"/>
                </a:lnTo>
                <a:lnTo>
                  <a:pt x="0" y="0"/>
                </a:lnTo>
                <a:lnTo>
                  <a:pt x="0" y="7029449"/>
                </a:lnTo>
                <a:close/>
              </a:path>
            </a:pathLst>
          </a:custGeom>
          <a:solidFill>
            <a:srgbClr val="F653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649710" y="0"/>
            <a:ext cx="8638540" cy="3257550"/>
            <a:chOff x="9649710" y="0"/>
            <a:chExt cx="8638540" cy="3257550"/>
          </a:xfrm>
        </p:grpSpPr>
        <p:sp>
          <p:nvSpPr>
            <p:cNvPr id="4" name="object 4"/>
            <p:cNvSpPr/>
            <p:nvPr/>
          </p:nvSpPr>
          <p:spPr>
            <a:xfrm>
              <a:off x="12732367" y="0"/>
              <a:ext cx="5553075" cy="3086100"/>
            </a:xfrm>
            <a:custGeom>
              <a:avLst/>
              <a:gdLst/>
              <a:ahLst/>
              <a:cxnLst/>
              <a:rect l="l" t="t" r="r" b="b"/>
              <a:pathLst>
                <a:path w="5553075" h="3086100">
                  <a:moveTo>
                    <a:pt x="5552994" y="3085968"/>
                  </a:moveTo>
                  <a:lnTo>
                    <a:pt x="0" y="3085968"/>
                  </a:lnTo>
                  <a:lnTo>
                    <a:pt x="0" y="0"/>
                  </a:lnTo>
                  <a:lnTo>
                    <a:pt x="5552994" y="0"/>
                  </a:lnTo>
                  <a:lnTo>
                    <a:pt x="5552994" y="3085968"/>
                  </a:lnTo>
                  <a:close/>
                </a:path>
              </a:pathLst>
            </a:custGeom>
            <a:solidFill>
              <a:srgbClr val="03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49710" y="3086099"/>
              <a:ext cx="8638540" cy="171450"/>
            </a:xfrm>
            <a:custGeom>
              <a:avLst/>
              <a:gdLst/>
              <a:ahLst/>
              <a:cxnLst/>
              <a:rect l="l" t="t" r="r" b="b"/>
              <a:pathLst>
                <a:path w="8638540" h="171450">
                  <a:moveTo>
                    <a:pt x="8638288" y="171449"/>
                  </a:moveTo>
                  <a:lnTo>
                    <a:pt x="0" y="171449"/>
                  </a:lnTo>
                  <a:lnTo>
                    <a:pt x="0" y="0"/>
                  </a:lnTo>
                  <a:lnTo>
                    <a:pt x="8638288" y="0"/>
                  </a:lnTo>
                  <a:lnTo>
                    <a:pt x="8638288" y="171449"/>
                  </a:lnTo>
                  <a:close/>
                </a:path>
              </a:pathLst>
            </a:custGeom>
            <a:solidFill>
              <a:srgbClr val="F9E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16562" y="126477"/>
              <a:ext cx="717550" cy="0"/>
            </a:xfrm>
            <a:custGeom>
              <a:avLst/>
              <a:gdLst/>
              <a:ahLst/>
              <a:cxnLst/>
              <a:rect l="l" t="t" r="r" b="b"/>
              <a:pathLst>
                <a:path w="717550">
                  <a:moveTo>
                    <a:pt x="0" y="0"/>
                  </a:moveTo>
                  <a:lnTo>
                    <a:pt x="717261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38752" y="75246"/>
              <a:ext cx="512445" cy="102870"/>
            </a:xfrm>
            <a:custGeom>
              <a:avLst/>
              <a:gdLst/>
              <a:ahLst/>
              <a:cxnLst/>
              <a:rect l="l" t="t" r="r" b="b"/>
              <a:pathLst>
                <a:path w="512445" h="102870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512445" h="102870">
                  <a:moveTo>
                    <a:pt x="307390" y="0"/>
                  </a:moveTo>
                  <a:lnTo>
                    <a:pt x="204927" y="0"/>
                  </a:lnTo>
                  <a:lnTo>
                    <a:pt x="204927" y="102463"/>
                  </a:lnTo>
                  <a:lnTo>
                    <a:pt x="307390" y="102463"/>
                  </a:lnTo>
                  <a:lnTo>
                    <a:pt x="307390" y="0"/>
                  </a:lnTo>
                  <a:close/>
                </a:path>
                <a:path w="512445" h="102870">
                  <a:moveTo>
                    <a:pt x="512330" y="0"/>
                  </a:moveTo>
                  <a:lnTo>
                    <a:pt x="409867" y="0"/>
                  </a:lnTo>
                  <a:lnTo>
                    <a:pt x="409867" y="102463"/>
                  </a:lnTo>
                  <a:lnTo>
                    <a:pt x="512330" y="102463"/>
                  </a:lnTo>
                  <a:lnTo>
                    <a:pt x="5123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53551" y="126477"/>
              <a:ext cx="1435100" cy="0"/>
            </a:xfrm>
            <a:custGeom>
              <a:avLst/>
              <a:gdLst/>
              <a:ahLst/>
              <a:cxnLst/>
              <a:rect l="l" t="t" r="r" b="b"/>
              <a:pathLst>
                <a:path w="1435100">
                  <a:moveTo>
                    <a:pt x="0" y="0"/>
                  </a:moveTo>
                  <a:lnTo>
                    <a:pt x="512329" y="0"/>
                  </a:lnTo>
                </a:path>
                <a:path w="1435100">
                  <a:moveTo>
                    <a:pt x="717261" y="0"/>
                  </a:moveTo>
                  <a:lnTo>
                    <a:pt x="1434522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6554" y="177710"/>
              <a:ext cx="1229995" cy="102870"/>
            </a:xfrm>
            <a:custGeom>
              <a:avLst/>
              <a:gdLst/>
              <a:ahLst/>
              <a:cxnLst/>
              <a:rect l="l" t="t" r="r" b="b"/>
              <a:pathLst>
                <a:path w="1229995" h="102870">
                  <a:moveTo>
                    <a:pt x="102463" y="0"/>
                  </a:moveTo>
                  <a:lnTo>
                    <a:pt x="0" y="0"/>
                  </a:lnTo>
                  <a:lnTo>
                    <a:pt x="0" y="102476"/>
                  </a:lnTo>
                  <a:lnTo>
                    <a:pt x="102463" y="102476"/>
                  </a:lnTo>
                  <a:lnTo>
                    <a:pt x="102463" y="0"/>
                  </a:lnTo>
                  <a:close/>
                </a:path>
                <a:path w="1229995" h="102870">
                  <a:moveTo>
                    <a:pt x="717257" y="0"/>
                  </a:moveTo>
                  <a:lnTo>
                    <a:pt x="614794" y="0"/>
                  </a:lnTo>
                  <a:lnTo>
                    <a:pt x="614794" y="102476"/>
                  </a:lnTo>
                  <a:lnTo>
                    <a:pt x="717257" y="102476"/>
                  </a:lnTo>
                  <a:lnTo>
                    <a:pt x="717257" y="0"/>
                  </a:lnTo>
                  <a:close/>
                </a:path>
                <a:path w="1229995" h="102870">
                  <a:moveTo>
                    <a:pt x="1024661" y="0"/>
                  </a:moveTo>
                  <a:lnTo>
                    <a:pt x="819734" y="0"/>
                  </a:lnTo>
                  <a:lnTo>
                    <a:pt x="819734" y="102476"/>
                  </a:lnTo>
                  <a:lnTo>
                    <a:pt x="1024661" y="102476"/>
                  </a:lnTo>
                  <a:lnTo>
                    <a:pt x="1024661" y="0"/>
                  </a:lnTo>
                  <a:close/>
                </a:path>
                <a:path w="1229995" h="102870">
                  <a:moveTo>
                    <a:pt x="1229588" y="0"/>
                  </a:moveTo>
                  <a:lnTo>
                    <a:pt x="1127125" y="0"/>
                  </a:lnTo>
                  <a:lnTo>
                    <a:pt x="1127125" y="102476"/>
                  </a:lnTo>
                  <a:lnTo>
                    <a:pt x="1229588" y="102476"/>
                  </a:lnTo>
                  <a:lnTo>
                    <a:pt x="1229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51085" y="228943"/>
              <a:ext cx="717550" cy="0"/>
            </a:xfrm>
            <a:custGeom>
              <a:avLst/>
              <a:gdLst/>
              <a:ahLst/>
              <a:cxnLst/>
              <a:rect l="l" t="t" r="r" b="b"/>
              <a:pathLst>
                <a:path w="717550">
                  <a:moveTo>
                    <a:pt x="0" y="0"/>
                  </a:moveTo>
                  <a:lnTo>
                    <a:pt x="307397" y="0"/>
                  </a:lnTo>
                </a:path>
                <a:path w="717550">
                  <a:moveTo>
                    <a:pt x="409863" y="0"/>
                  </a:moveTo>
                  <a:lnTo>
                    <a:pt x="717261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16554" y="177710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4">
                  <a:moveTo>
                    <a:pt x="102463" y="102476"/>
                  </a:moveTo>
                  <a:lnTo>
                    <a:pt x="0" y="102476"/>
                  </a:lnTo>
                  <a:lnTo>
                    <a:pt x="0" y="204939"/>
                  </a:lnTo>
                  <a:lnTo>
                    <a:pt x="102463" y="204939"/>
                  </a:lnTo>
                  <a:lnTo>
                    <a:pt x="102463" y="102476"/>
                  </a:lnTo>
                  <a:close/>
                </a:path>
                <a:path w="2971800" h="205104">
                  <a:moveTo>
                    <a:pt x="512330" y="102476"/>
                  </a:moveTo>
                  <a:lnTo>
                    <a:pt x="204939" y="102476"/>
                  </a:lnTo>
                  <a:lnTo>
                    <a:pt x="204939" y="204939"/>
                  </a:lnTo>
                  <a:lnTo>
                    <a:pt x="512330" y="204939"/>
                  </a:lnTo>
                  <a:lnTo>
                    <a:pt x="512330" y="102476"/>
                  </a:lnTo>
                  <a:close/>
                </a:path>
                <a:path w="2971800" h="205104">
                  <a:moveTo>
                    <a:pt x="717257" y="102476"/>
                  </a:moveTo>
                  <a:lnTo>
                    <a:pt x="614794" y="102476"/>
                  </a:lnTo>
                  <a:lnTo>
                    <a:pt x="614794" y="204939"/>
                  </a:lnTo>
                  <a:lnTo>
                    <a:pt x="717257" y="204939"/>
                  </a:lnTo>
                  <a:lnTo>
                    <a:pt x="717257" y="102476"/>
                  </a:lnTo>
                  <a:close/>
                </a:path>
                <a:path w="2971800" h="205104">
                  <a:moveTo>
                    <a:pt x="1024661" y="102476"/>
                  </a:moveTo>
                  <a:lnTo>
                    <a:pt x="922197" y="102476"/>
                  </a:lnTo>
                  <a:lnTo>
                    <a:pt x="922197" y="204939"/>
                  </a:lnTo>
                  <a:lnTo>
                    <a:pt x="1024661" y="204939"/>
                  </a:lnTo>
                  <a:lnTo>
                    <a:pt x="1024661" y="102476"/>
                  </a:lnTo>
                  <a:close/>
                </a:path>
                <a:path w="2971800" h="205104">
                  <a:moveTo>
                    <a:pt x="2356713" y="0"/>
                  </a:moveTo>
                  <a:lnTo>
                    <a:pt x="2254250" y="0"/>
                  </a:lnTo>
                  <a:lnTo>
                    <a:pt x="2254250" y="102476"/>
                  </a:lnTo>
                  <a:lnTo>
                    <a:pt x="2356713" y="102476"/>
                  </a:lnTo>
                  <a:lnTo>
                    <a:pt x="2356713" y="0"/>
                  </a:lnTo>
                  <a:close/>
                </a:path>
                <a:path w="2971800" h="205104">
                  <a:moveTo>
                    <a:pt x="2971508" y="0"/>
                  </a:moveTo>
                  <a:lnTo>
                    <a:pt x="2869044" y="0"/>
                  </a:lnTo>
                  <a:lnTo>
                    <a:pt x="2869044" y="102476"/>
                  </a:lnTo>
                  <a:lnTo>
                    <a:pt x="2971508" y="102476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46153" y="331409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86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6554" y="280186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4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971800" h="205104">
                  <a:moveTo>
                    <a:pt x="512330" y="102463"/>
                  </a:moveTo>
                  <a:lnTo>
                    <a:pt x="204939" y="102463"/>
                  </a:lnTo>
                  <a:lnTo>
                    <a:pt x="204939" y="204927"/>
                  </a:lnTo>
                  <a:lnTo>
                    <a:pt x="512330" y="204927"/>
                  </a:lnTo>
                  <a:lnTo>
                    <a:pt x="512330" y="102463"/>
                  </a:lnTo>
                  <a:close/>
                </a:path>
                <a:path w="2971800" h="205104">
                  <a:moveTo>
                    <a:pt x="717257" y="102463"/>
                  </a:moveTo>
                  <a:lnTo>
                    <a:pt x="614794" y="102463"/>
                  </a:lnTo>
                  <a:lnTo>
                    <a:pt x="614794" y="204927"/>
                  </a:lnTo>
                  <a:lnTo>
                    <a:pt x="717257" y="204927"/>
                  </a:lnTo>
                  <a:lnTo>
                    <a:pt x="717257" y="102463"/>
                  </a:lnTo>
                  <a:close/>
                </a:path>
                <a:path w="2971800" h="205104">
                  <a:moveTo>
                    <a:pt x="2151786" y="0"/>
                  </a:moveTo>
                  <a:lnTo>
                    <a:pt x="1946859" y="0"/>
                  </a:lnTo>
                  <a:lnTo>
                    <a:pt x="1946859" y="102463"/>
                  </a:lnTo>
                  <a:lnTo>
                    <a:pt x="2151786" y="102463"/>
                  </a:lnTo>
                  <a:lnTo>
                    <a:pt x="2151786" y="0"/>
                  </a:lnTo>
                  <a:close/>
                </a:path>
                <a:path w="2971800" h="205104">
                  <a:moveTo>
                    <a:pt x="2356713" y="0"/>
                  </a:moveTo>
                  <a:lnTo>
                    <a:pt x="2254250" y="0"/>
                  </a:lnTo>
                  <a:lnTo>
                    <a:pt x="2254250" y="102463"/>
                  </a:lnTo>
                  <a:lnTo>
                    <a:pt x="2356713" y="102463"/>
                  </a:lnTo>
                  <a:lnTo>
                    <a:pt x="2356713" y="0"/>
                  </a:lnTo>
                  <a:close/>
                </a:path>
                <a:path w="2971800" h="205104">
                  <a:moveTo>
                    <a:pt x="2766580" y="0"/>
                  </a:moveTo>
                  <a:lnTo>
                    <a:pt x="2459190" y="0"/>
                  </a:lnTo>
                  <a:lnTo>
                    <a:pt x="2459190" y="102463"/>
                  </a:lnTo>
                  <a:lnTo>
                    <a:pt x="2766580" y="102463"/>
                  </a:lnTo>
                  <a:lnTo>
                    <a:pt x="2766580" y="0"/>
                  </a:lnTo>
                  <a:close/>
                </a:path>
                <a:path w="2971800" h="205104">
                  <a:moveTo>
                    <a:pt x="2971508" y="0"/>
                  </a:moveTo>
                  <a:lnTo>
                    <a:pt x="2869044" y="0"/>
                  </a:lnTo>
                  <a:lnTo>
                    <a:pt x="2869044" y="102463"/>
                  </a:lnTo>
                  <a:lnTo>
                    <a:pt x="2971508" y="102463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41221" y="433875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86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16554" y="382650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4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971800" h="205104">
                  <a:moveTo>
                    <a:pt x="512330" y="102463"/>
                  </a:moveTo>
                  <a:lnTo>
                    <a:pt x="204939" y="102463"/>
                  </a:lnTo>
                  <a:lnTo>
                    <a:pt x="204939" y="204927"/>
                  </a:lnTo>
                  <a:lnTo>
                    <a:pt x="512330" y="204927"/>
                  </a:lnTo>
                  <a:lnTo>
                    <a:pt x="512330" y="102463"/>
                  </a:lnTo>
                  <a:close/>
                </a:path>
                <a:path w="2971800" h="205104">
                  <a:moveTo>
                    <a:pt x="717257" y="102463"/>
                  </a:moveTo>
                  <a:lnTo>
                    <a:pt x="614794" y="102463"/>
                  </a:lnTo>
                  <a:lnTo>
                    <a:pt x="614794" y="204927"/>
                  </a:lnTo>
                  <a:lnTo>
                    <a:pt x="717257" y="204927"/>
                  </a:lnTo>
                  <a:lnTo>
                    <a:pt x="717257" y="102463"/>
                  </a:lnTo>
                  <a:close/>
                </a:path>
                <a:path w="2971800" h="205104">
                  <a:moveTo>
                    <a:pt x="922197" y="102463"/>
                  </a:moveTo>
                  <a:lnTo>
                    <a:pt x="819734" y="102463"/>
                  </a:lnTo>
                  <a:lnTo>
                    <a:pt x="819734" y="204927"/>
                  </a:lnTo>
                  <a:lnTo>
                    <a:pt x="922197" y="204927"/>
                  </a:lnTo>
                  <a:lnTo>
                    <a:pt x="922197" y="102463"/>
                  </a:lnTo>
                  <a:close/>
                </a:path>
                <a:path w="2971800" h="205104">
                  <a:moveTo>
                    <a:pt x="1229588" y="102463"/>
                  </a:moveTo>
                  <a:lnTo>
                    <a:pt x="1127125" y="102463"/>
                  </a:lnTo>
                  <a:lnTo>
                    <a:pt x="1127125" y="204927"/>
                  </a:lnTo>
                  <a:lnTo>
                    <a:pt x="1229588" y="204927"/>
                  </a:lnTo>
                  <a:lnTo>
                    <a:pt x="1229588" y="102463"/>
                  </a:lnTo>
                  <a:close/>
                </a:path>
                <a:path w="2971800" h="205104">
                  <a:moveTo>
                    <a:pt x="1741919" y="0"/>
                  </a:moveTo>
                  <a:lnTo>
                    <a:pt x="1639455" y="0"/>
                  </a:lnTo>
                  <a:lnTo>
                    <a:pt x="1639455" y="102463"/>
                  </a:lnTo>
                  <a:lnTo>
                    <a:pt x="1741919" y="102463"/>
                  </a:lnTo>
                  <a:lnTo>
                    <a:pt x="1741919" y="0"/>
                  </a:lnTo>
                  <a:close/>
                </a:path>
                <a:path w="2971800" h="205104">
                  <a:moveTo>
                    <a:pt x="2049322" y="0"/>
                  </a:moveTo>
                  <a:lnTo>
                    <a:pt x="1844382" y="0"/>
                  </a:lnTo>
                  <a:lnTo>
                    <a:pt x="1844382" y="102463"/>
                  </a:lnTo>
                  <a:lnTo>
                    <a:pt x="2049322" y="102463"/>
                  </a:lnTo>
                  <a:lnTo>
                    <a:pt x="2049322" y="0"/>
                  </a:lnTo>
                  <a:close/>
                </a:path>
                <a:path w="2971800" h="205104">
                  <a:moveTo>
                    <a:pt x="2356713" y="0"/>
                  </a:moveTo>
                  <a:lnTo>
                    <a:pt x="2254250" y="0"/>
                  </a:lnTo>
                  <a:lnTo>
                    <a:pt x="2254250" y="102463"/>
                  </a:lnTo>
                  <a:lnTo>
                    <a:pt x="2356713" y="102463"/>
                  </a:lnTo>
                  <a:lnTo>
                    <a:pt x="2356713" y="0"/>
                  </a:lnTo>
                  <a:close/>
                </a:path>
                <a:path w="2971800" h="205104">
                  <a:moveTo>
                    <a:pt x="2766580" y="0"/>
                  </a:moveTo>
                  <a:lnTo>
                    <a:pt x="2459190" y="0"/>
                  </a:lnTo>
                  <a:lnTo>
                    <a:pt x="2459190" y="102463"/>
                  </a:lnTo>
                  <a:lnTo>
                    <a:pt x="2766580" y="102463"/>
                  </a:lnTo>
                  <a:lnTo>
                    <a:pt x="2766580" y="0"/>
                  </a:lnTo>
                  <a:close/>
                </a:path>
                <a:path w="2971800" h="205104">
                  <a:moveTo>
                    <a:pt x="2971508" y="0"/>
                  </a:moveTo>
                  <a:lnTo>
                    <a:pt x="2869044" y="0"/>
                  </a:lnTo>
                  <a:lnTo>
                    <a:pt x="2869044" y="102463"/>
                  </a:lnTo>
                  <a:lnTo>
                    <a:pt x="2971508" y="102463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3551" y="536341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329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16554" y="485113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4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971800" h="205104">
                  <a:moveTo>
                    <a:pt x="717257" y="102463"/>
                  </a:moveTo>
                  <a:lnTo>
                    <a:pt x="614794" y="102463"/>
                  </a:lnTo>
                  <a:lnTo>
                    <a:pt x="614794" y="204927"/>
                  </a:lnTo>
                  <a:lnTo>
                    <a:pt x="717257" y="204927"/>
                  </a:lnTo>
                  <a:lnTo>
                    <a:pt x="717257" y="102463"/>
                  </a:lnTo>
                  <a:close/>
                </a:path>
                <a:path w="2971800" h="205104">
                  <a:moveTo>
                    <a:pt x="2356713" y="0"/>
                  </a:moveTo>
                  <a:lnTo>
                    <a:pt x="2254250" y="0"/>
                  </a:lnTo>
                  <a:lnTo>
                    <a:pt x="2254250" y="102463"/>
                  </a:lnTo>
                  <a:lnTo>
                    <a:pt x="2356713" y="102463"/>
                  </a:lnTo>
                  <a:lnTo>
                    <a:pt x="2356713" y="0"/>
                  </a:lnTo>
                  <a:close/>
                </a:path>
                <a:path w="2971800" h="205104">
                  <a:moveTo>
                    <a:pt x="2766580" y="0"/>
                  </a:moveTo>
                  <a:lnTo>
                    <a:pt x="2459190" y="0"/>
                  </a:lnTo>
                  <a:lnTo>
                    <a:pt x="2459190" y="102463"/>
                  </a:lnTo>
                  <a:lnTo>
                    <a:pt x="2766580" y="102463"/>
                  </a:lnTo>
                  <a:lnTo>
                    <a:pt x="2766580" y="0"/>
                  </a:lnTo>
                  <a:close/>
                </a:path>
                <a:path w="2971800" h="205104">
                  <a:moveTo>
                    <a:pt x="2971508" y="0"/>
                  </a:moveTo>
                  <a:lnTo>
                    <a:pt x="2869044" y="0"/>
                  </a:lnTo>
                  <a:lnTo>
                    <a:pt x="2869044" y="102463"/>
                  </a:lnTo>
                  <a:lnTo>
                    <a:pt x="2971508" y="102463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38756" y="638807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48619" y="587577"/>
              <a:ext cx="307975" cy="102870"/>
            </a:xfrm>
            <a:custGeom>
              <a:avLst/>
              <a:gdLst/>
              <a:ahLst/>
              <a:cxnLst/>
              <a:rect l="l" t="t" r="r" b="b"/>
              <a:pathLst>
                <a:path w="307975" h="102870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307975" h="102870">
                  <a:moveTo>
                    <a:pt x="307390" y="0"/>
                  </a:moveTo>
                  <a:lnTo>
                    <a:pt x="204927" y="0"/>
                  </a:lnTo>
                  <a:lnTo>
                    <a:pt x="204927" y="102463"/>
                  </a:lnTo>
                  <a:lnTo>
                    <a:pt x="307390" y="102463"/>
                  </a:lnTo>
                  <a:lnTo>
                    <a:pt x="3073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58483" y="638807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70804" y="587577"/>
              <a:ext cx="717550" cy="102870"/>
            </a:xfrm>
            <a:custGeom>
              <a:avLst/>
              <a:gdLst/>
              <a:ahLst/>
              <a:cxnLst/>
              <a:rect l="l" t="t" r="r" b="b"/>
              <a:pathLst>
                <a:path w="717550" h="102870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717550" h="102870">
                  <a:moveTo>
                    <a:pt x="717257" y="0"/>
                  </a:moveTo>
                  <a:lnTo>
                    <a:pt x="614794" y="0"/>
                  </a:lnTo>
                  <a:lnTo>
                    <a:pt x="614794" y="102463"/>
                  </a:lnTo>
                  <a:lnTo>
                    <a:pt x="717257" y="102463"/>
                  </a:lnTo>
                  <a:lnTo>
                    <a:pt x="7172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16562" y="741273"/>
              <a:ext cx="717550" cy="0"/>
            </a:xfrm>
            <a:custGeom>
              <a:avLst/>
              <a:gdLst/>
              <a:ahLst/>
              <a:cxnLst/>
              <a:rect l="l" t="t" r="r" b="b"/>
              <a:pathLst>
                <a:path w="717550">
                  <a:moveTo>
                    <a:pt x="0" y="0"/>
                  </a:moveTo>
                  <a:lnTo>
                    <a:pt x="717261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36288" y="690041"/>
              <a:ext cx="1332230" cy="102870"/>
            </a:xfrm>
            <a:custGeom>
              <a:avLst/>
              <a:gdLst/>
              <a:ahLst/>
              <a:cxnLst/>
              <a:rect l="l" t="t" r="r" b="b"/>
              <a:pathLst>
                <a:path w="1332229" h="102870">
                  <a:moveTo>
                    <a:pt x="102463" y="0"/>
                  </a:moveTo>
                  <a:lnTo>
                    <a:pt x="0" y="0"/>
                  </a:lnTo>
                  <a:lnTo>
                    <a:pt x="0" y="102476"/>
                  </a:lnTo>
                  <a:lnTo>
                    <a:pt x="102463" y="102476"/>
                  </a:lnTo>
                  <a:lnTo>
                    <a:pt x="102463" y="0"/>
                  </a:lnTo>
                  <a:close/>
                </a:path>
                <a:path w="1332229" h="102870">
                  <a:moveTo>
                    <a:pt x="307390" y="0"/>
                  </a:moveTo>
                  <a:lnTo>
                    <a:pt x="204927" y="0"/>
                  </a:lnTo>
                  <a:lnTo>
                    <a:pt x="204927" y="102476"/>
                  </a:lnTo>
                  <a:lnTo>
                    <a:pt x="307390" y="102476"/>
                  </a:lnTo>
                  <a:lnTo>
                    <a:pt x="307390" y="0"/>
                  </a:lnTo>
                  <a:close/>
                </a:path>
                <a:path w="1332229" h="102870">
                  <a:moveTo>
                    <a:pt x="512330" y="0"/>
                  </a:moveTo>
                  <a:lnTo>
                    <a:pt x="409854" y="0"/>
                  </a:lnTo>
                  <a:lnTo>
                    <a:pt x="409854" y="102476"/>
                  </a:lnTo>
                  <a:lnTo>
                    <a:pt x="512330" y="102476"/>
                  </a:lnTo>
                  <a:lnTo>
                    <a:pt x="512330" y="0"/>
                  </a:lnTo>
                  <a:close/>
                </a:path>
                <a:path w="1332229" h="102870">
                  <a:moveTo>
                    <a:pt x="717257" y="0"/>
                  </a:moveTo>
                  <a:lnTo>
                    <a:pt x="614794" y="0"/>
                  </a:lnTo>
                  <a:lnTo>
                    <a:pt x="614794" y="102476"/>
                  </a:lnTo>
                  <a:lnTo>
                    <a:pt x="717257" y="102476"/>
                  </a:lnTo>
                  <a:lnTo>
                    <a:pt x="717257" y="0"/>
                  </a:lnTo>
                  <a:close/>
                </a:path>
                <a:path w="1332229" h="102870">
                  <a:moveTo>
                    <a:pt x="922185" y="0"/>
                  </a:moveTo>
                  <a:lnTo>
                    <a:pt x="819721" y="0"/>
                  </a:lnTo>
                  <a:lnTo>
                    <a:pt x="819721" y="102476"/>
                  </a:lnTo>
                  <a:lnTo>
                    <a:pt x="922185" y="102476"/>
                  </a:lnTo>
                  <a:lnTo>
                    <a:pt x="922185" y="0"/>
                  </a:lnTo>
                  <a:close/>
                </a:path>
                <a:path w="1332229" h="102870">
                  <a:moveTo>
                    <a:pt x="1127125" y="0"/>
                  </a:moveTo>
                  <a:lnTo>
                    <a:pt x="1024648" y="0"/>
                  </a:lnTo>
                  <a:lnTo>
                    <a:pt x="1024648" y="102476"/>
                  </a:lnTo>
                  <a:lnTo>
                    <a:pt x="1127125" y="102476"/>
                  </a:lnTo>
                  <a:lnTo>
                    <a:pt x="1127125" y="0"/>
                  </a:lnTo>
                  <a:close/>
                </a:path>
                <a:path w="1332229" h="102870">
                  <a:moveTo>
                    <a:pt x="1332052" y="0"/>
                  </a:moveTo>
                  <a:lnTo>
                    <a:pt x="1229588" y="0"/>
                  </a:lnTo>
                  <a:lnTo>
                    <a:pt x="1229588" y="102476"/>
                  </a:lnTo>
                  <a:lnTo>
                    <a:pt x="1332052" y="102476"/>
                  </a:lnTo>
                  <a:lnTo>
                    <a:pt x="13320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48619" y="741273"/>
              <a:ext cx="1639570" cy="102870"/>
            </a:xfrm>
            <a:custGeom>
              <a:avLst/>
              <a:gdLst/>
              <a:ahLst/>
              <a:cxnLst/>
              <a:rect l="l" t="t" r="r" b="b"/>
              <a:pathLst>
                <a:path w="1639570" h="102869">
                  <a:moveTo>
                    <a:pt x="922193" y="0"/>
                  </a:moveTo>
                  <a:lnTo>
                    <a:pt x="1639454" y="0"/>
                  </a:lnTo>
                </a:path>
                <a:path w="1639570" h="102869">
                  <a:moveTo>
                    <a:pt x="0" y="102465"/>
                  </a:moveTo>
                  <a:lnTo>
                    <a:pt x="307397" y="102465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16554" y="792517"/>
              <a:ext cx="2152015" cy="205104"/>
            </a:xfrm>
            <a:custGeom>
              <a:avLst/>
              <a:gdLst/>
              <a:ahLst/>
              <a:cxnLst/>
              <a:rect l="l" t="t" r="r" b="b"/>
              <a:pathLst>
                <a:path w="2152015" h="205105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152015" h="205105">
                  <a:moveTo>
                    <a:pt x="307403" y="102463"/>
                  </a:moveTo>
                  <a:lnTo>
                    <a:pt x="204939" y="102463"/>
                  </a:lnTo>
                  <a:lnTo>
                    <a:pt x="204939" y="204927"/>
                  </a:lnTo>
                  <a:lnTo>
                    <a:pt x="307403" y="204927"/>
                  </a:lnTo>
                  <a:lnTo>
                    <a:pt x="307403" y="102463"/>
                  </a:lnTo>
                  <a:close/>
                </a:path>
                <a:path w="2152015" h="205105">
                  <a:moveTo>
                    <a:pt x="512330" y="102463"/>
                  </a:moveTo>
                  <a:lnTo>
                    <a:pt x="409867" y="102463"/>
                  </a:lnTo>
                  <a:lnTo>
                    <a:pt x="409867" y="204927"/>
                  </a:lnTo>
                  <a:lnTo>
                    <a:pt x="512330" y="204927"/>
                  </a:lnTo>
                  <a:lnTo>
                    <a:pt x="512330" y="102463"/>
                  </a:lnTo>
                  <a:close/>
                </a:path>
                <a:path w="2152015" h="205105">
                  <a:moveTo>
                    <a:pt x="717257" y="102463"/>
                  </a:moveTo>
                  <a:lnTo>
                    <a:pt x="614794" y="102463"/>
                  </a:lnTo>
                  <a:lnTo>
                    <a:pt x="614794" y="204927"/>
                  </a:lnTo>
                  <a:lnTo>
                    <a:pt x="717257" y="204927"/>
                  </a:lnTo>
                  <a:lnTo>
                    <a:pt x="717257" y="102463"/>
                  </a:lnTo>
                  <a:close/>
                </a:path>
                <a:path w="2152015" h="205105">
                  <a:moveTo>
                    <a:pt x="1024661" y="102463"/>
                  </a:moveTo>
                  <a:lnTo>
                    <a:pt x="922197" y="102463"/>
                  </a:lnTo>
                  <a:lnTo>
                    <a:pt x="922197" y="204927"/>
                  </a:lnTo>
                  <a:lnTo>
                    <a:pt x="1024661" y="204927"/>
                  </a:lnTo>
                  <a:lnTo>
                    <a:pt x="1024661" y="102463"/>
                  </a:lnTo>
                  <a:close/>
                </a:path>
                <a:path w="2152015" h="205105">
                  <a:moveTo>
                    <a:pt x="1946859" y="0"/>
                  </a:moveTo>
                  <a:lnTo>
                    <a:pt x="1741919" y="0"/>
                  </a:lnTo>
                  <a:lnTo>
                    <a:pt x="1741919" y="102463"/>
                  </a:lnTo>
                  <a:lnTo>
                    <a:pt x="1946859" y="102463"/>
                  </a:lnTo>
                  <a:lnTo>
                    <a:pt x="1946859" y="0"/>
                  </a:lnTo>
                  <a:close/>
                </a:path>
                <a:path w="2152015" h="205105">
                  <a:moveTo>
                    <a:pt x="2151786" y="0"/>
                  </a:moveTo>
                  <a:lnTo>
                    <a:pt x="2049322" y="0"/>
                  </a:lnTo>
                  <a:lnTo>
                    <a:pt x="2049322" y="102463"/>
                  </a:lnTo>
                  <a:lnTo>
                    <a:pt x="2151786" y="102463"/>
                  </a:lnTo>
                  <a:lnTo>
                    <a:pt x="21517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58483" y="946204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86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16554" y="894980"/>
              <a:ext cx="2971800" cy="307975"/>
            </a:xfrm>
            <a:custGeom>
              <a:avLst/>
              <a:gdLst/>
              <a:ahLst/>
              <a:cxnLst/>
              <a:rect l="l" t="t" r="r" b="b"/>
              <a:pathLst>
                <a:path w="2971800" h="307975">
                  <a:moveTo>
                    <a:pt x="204939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0" y="307390"/>
                  </a:lnTo>
                  <a:lnTo>
                    <a:pt x="102463" y="307390"/>
                  </a:lnTo>
                  <a:lnTo>
                    <a:pt x="102463" y="204927"/>
                  </a:lnTo>
                  <a:lnTo>
                    <a:pt x="204939" y="204927"/>
                  </a:lnTo>
                  <a:lnTo>
                    <a:pt x="204939" y="102463"/>
                  </a:lnTo>
                  <a:close/>
                </a:path>
                <a:path w="2971800" h="307975">
                  <a:moveTo>
                    <a:pt x="307403" y="204927"/>
                  </a:moveTo>
                  <a:lnTo>
                    <a:pt x="204939" y="204927"/>
                  </a:lnTo>
                  <a:lnTo>
                    <a:pt x="204939" y="307390"/>
                  </a:lnTo>
                  <a:lnTo>
                    <a:pt x="307403" y="307390"/>
                  </a:lnTo>
                  <a:lnTo>
                    <a:pt x="307403" y="204927"/>
                  </a:lnTo>
                  <a:close/>
                </a:path>
                <a:path w="2971800" h="307975">
                  <a:moveTo>
                    <a:pt x="409867" y="102463"/>
                  </a:moveTo>
                  <a:lnTo>
                    <a:pt x="307403" y="102463"/>
                  </a:lnTo>
                  <a:lnTo>
                    <a:pt x="307403" y="204927"/>
                  </a:lnTo>
                  <a:lnTo>
                    <a:pt x="409867" y="204927"/>
                  </a:lnTo>
                  <a:lnTo>
                    <a:pt x="409867" y="102463"/>
                  </a:lnTo>
                  <a:close/>
                </a:path>
                <a:path w="2971800" h="307975">
                  <a:moveTo>
                    <a:pt x="512330" y="204927"/>
                  </a:moveTo>
                  <a:lnTo>
                    <a:pt x="409867" y="204927"/>
                  </a:lnTo>
                  <a:lnTo>
                    <a:pt x="409867" y="307390"/>
                  </a:lnTo>
                  <a:lnTo>
                    <a:pt x="512330" y="307390"/>
                  </a:lnTo>
                  <a:lnTo>
                    <a:pt x="512330" y="204927"/>
                  </a:lnTo>
                  <a:close/>
                </a:path>
                <a:path w="2971800" h="307975">
                  <a:moveTo>
                    <a:pt x="614794" y="102463"/>
                  </a:moveTo>
                  <a:lnTo>
                    <a:pt x="512330" y="102463"/>
                  </a:lnTo>
                  <a:lnTo>
                    <a:pt x="512330" y="204927"/>
                  </a:lnTo>
                  <a:lnTo>
                    <a:pt x="614794" y="204927"/>
                  </a:lnTo>
                  <a:lnTo>
                    <a:pt x="614794" y="102463"/>
                  </a:lnTo>
                  <a:close/>
                </a:path>
                <a:path w="2971800" h="307975">
                  <a:moveTo>
                    <a:pt x="717257" y="204927"/>
                  </a:moveTo>
                  <a:lnTo>
                    <a:pt x="614794" y="204927"/>
                  </a:lnTo>
                  <a:lnTo>
                    <a:pt x="614794" y="307390"/>
                  </a:lnTo>
                  <a:lnTo>
                    <a:pt x="717257" y="307390"/>
                  </a:lnTo>
                  <a:lnTo>
                    <a:pt x="717257" y="204927"/>
                  </a:lnTo>
                  <a:close/>
                </a:path>
                <a:path w="2971800" h="307975">
                  <a:moveTo>
                    <a:pt x="922197" y="102463"/>
                  </a:moveTo>
                  <a:lnTo>
                    <a:pt x="717257" y="102463"/>
                  </a:lnTo>
                  <a:lnTo>
                    <a:pt x="717257" y="204927"/>
                  </a:lnTo>
                  <a:lnTo>
                    <a:pt x="922197" y="204927"/>
                  </a:lnTo>
                  <a:lnTo>
                    <a:pt x="922197" y="102463"/>
                  </a:lnTo>
                  <a:close/>
                </a:path>
                <a:path w="2971800" h="307975">
                  <a:moveTo>
                    <a:pt x="1127125" y="204927"/>
                  </a:moveTo>
                  <a:lnTo>
                    <a:pt x="922197" y="204927"/>
                  </a:lnTo>
                  <a:lnTo>
                    <a:pt x="922197" y="307390"/>
                  </a:lnTo>
                  <a:lnTo>
                    <a:pt x="1127125" y="307390"/>
                  </a:lnTo>
                  <a:lnTo>
                    <a:pt x="1127125" y="204927"/>
                  </a:lnTo>
                  <a:close/>
                </a:path>
                <a:path w="2971800" h="307975">
                  <a:moveTo>
                    <a:pt x="1229588" y="102463"/>
                  </a:moveTo>
                  <a:lnTo>
                    <a:pt x="1127125" y="102463"/>
                  </a:lnTo>
                  <a:lnTo>
                    <a:pt x="1127125" y="204927"/>
                  </a:lnTo>
                  <a:lnTo>
                    <a:pt x="1229588" y="204927"/>
                  </a:lnTo>
                  <a:lnTo>
                    <a:pt x="1229588" y="102463"/>
                  </a:lnTo>
                  <a:close/>
                </a:path>
                <a:path w="2971800" h="307975">
                  <a:moveTo>
                    <a:pt x="1434528" y="204927"/>
                  </a:moveTo>
                  <a:lnTo>
                    <a:pt x="1229588" y="204927"/>
                  </a:lnTo>
                  <a:lnTo>
                    <a:pt x="1229588" y="307390"/>
                  </a:lnTo>
                  <a:lnTo>
                    <a:pt x="1434528" y="307390"/>
                  </a:lnTo>
                  <a:lnTo>
                    <a:pt x="1434528" y="204927"/>
                  </a:lnTo>
                  <a:close/>
                </a:path>
                <a:path w="2971800" h="307975">
                  <a:moveTo>
                    <a:pt x="1639455" y="102463"/>
                  </a:moveTo>
                  <a:lnTo>
                    <a:pt x="1536992" y="102463"/>
                  </a:lnTo>
                  <a:lnTo>
                    <a:pt x="1536992" y="204927"/>
                  </a:lnTo>
                  <a:lnTo>
                    <a:pt x="1639455" y="204927"/>
                  </a:lnTo>
                  <a:lnTo>
                    <a:pt x="1639455" y="102463"/>
                  </a:lnTo>
                  <a:close/>
                </a:path>
                <a:path w="2971800" h="307975">
                  <a:moveTo>
                    <a:pt x="1844382" y="204927"/>
                  </a:moveTo>
                  <a:lnTo>
                    <a:pt x="1741919" y="204927"/>
                  </a:lnTo>
                  <a:lnTo>
                    <a:pt x="1741919" y="307390"/>
                  </a:lnTo>
                  <a:lnTo>
                    <a:pt x="1844382" y="307390"/>
                  </a:lnTo>
                  <a:lnTo>
                    <a:pt x="1844382" y="204927"/>
                  </a:lnTo>
                  <a:close/>
                </a:path>
                <a:path w="2971800" h="307975">
                  <a:moveTo>
                    <a:pt x="2356713" y="102463"/>
                  </a:moveTo>
                  <a:lnTo>
                    <a:pt x="2151786" y="102463"/>
                  </a:lnTo>
                  <a:lnTo>
                    <a:pt x="2151786" y="204927"/>
                  </a:lnTo>
                  <a:lnTo>
                    <a:pt x="2151786" y="307390"/>
                  </a:lnTo>
                  <a:lnTo>
                    <a:pt x="2356713" y="307390"/>
                  </a:lnTo>
                  <a:lnTo>
                    <a:pt x="2356713" y="204927"/>
                  </a:lnTo>
                  <a:lnTo>
                    <a:pt x="2356713" y="102463"/>
                  </a:lnTo>
                  <a:close/>
                </a:path>
                <a:path w="2971800" h="307975">
                  <a:moveTo>
                    <a:pt x="2561653" y="0"/>
                  </a:moveTo>
                  <a:lnTo>
                    <a:pt x="2459190" y="0"/>
                  </a:lnTo>
                  <a:lnTo>
                    <a:pt x="2459190" y="102463"/>
                  </a:lnTo>
                  <a:lnTo>
                    <a:pt x="2561653" y="102463"/>
                  </a:lnTo>
                  <a:lnTo>
                    <a:pt x="2561653" y="0"/>
                  </a:lnTo>
                  <a:close/>
                </a:path>
                <a:path w="2971800" h="307975">
                  <a:moveTo>
                    <a:pt x="2664117" y="102463"/>
                  </a:moveTo>
                  <a:lnTo>
                    <a:pt x="2561653" y="102463"/>
                  </a:lnTo>
                  <a:lnTo>
                    <a:pt x="2561653" y="204927"/>
                  </a:lnTo>
                  <a:lnTo>
                    <a:pt x="2664117" y="204927"/>
                  </a:lnTo>
                  <a:lnTo>
                    <a:pt x="2664117" y="102463"/>
                  </a:lnTo>
                  <a:close/>
                </a:path>
                <a:path w="2971800" h="307975">
                  <a:moveTo>
                    <a:pt x="2869044" y="0"/>
                  </a:moveTo>
                  <a:lnTo>
                    <a:pt x="2766580" y="0"/>
                  </a:lnTo>
                  <a:lnTo>
                    <a:pt x="2766580" y="102463"/>
                  </a:lnTo>
                  <a:lnTo>
                    <a:pt x="2869044" y="102463"/>
                  </a:lnTo>
                  <a:lnTo>
                    <a:pt x="2869044" y="0"/>
                  </a:lnTo>
                  <a:close/>
                </a:path>
                <a:path w="2971800" h="307975">
                  <a:moveTo>
                    <a:pt x="2971508" y="102463"/>
                  </a:moveTo>
                  <a:lnTo>
                    <a:pt x="2869044" y="102463"/>
                  </a:lnTo>
                  <a:lnTo>
                    <a:pt x="2869044" y="204927"/>
                  </a:lnTo>
                  <a:lnTo>
                    <a:pt x="2971508" y="204927"/>
                  </a:lnTo>
                  <a:lnTo>
                    <a:pt x="2971508" y="1024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380676" y="1151136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716554" y="1202371"/>
              <a:ext cx="1435100" cy="102870"/>
            </a:xfrm>
            <a:custGeom>
              <a:avLst/>
              <a:gdLst/>
              <a:ahLst/>
              <a:cxnLst/>
              <a:rect l="l" t="t" r="r" b="b"/>
              <a:pathLst>
                <a:path w="1435100" h="102869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1435100" h="102869">
                  <a:moveTo>
                    <a:pt x="307403" y="0"/>
                  </a:moveTo>
                  <a:lnTo>
                    <a:pt x="204939" y="0"/>
                  </a:lnTo>
                  <a:lnTo>
                    <a:pt x="204939" y="102463"/>
                  </a:lnTo>
                  <a:lnTo>
                    <a:pt x="307403" y="102463"/>
                  </a:lnTo>
                  <a:lnTo>
                    <a:pt x="307403" y="0"/>
                  </a:lnTo>
                  <a:close/>
                </a:path>
                <a:path w="1435100" h="102869">
                  <a:moveTo>
                    <a:pt x="512330" y="0"/>
                  </a:moveTo>
                  <a:lnTo>
                    <a:pt x="409867" y="0"/>
                  </a:lnTo>
                  <a:lnTo>
                    <a:pt x="409867" y="102463"/>
                  </a:lnTo>
                  <a:lnTo>
                    <a:pt x="512330" y="102463"/>
                  </a:lnTo>
                  <a:lnTo>
                    <a:pt x="512330" y="0"/>
                  </a:lnTo>
                  <a:close/>
                </a:path>
                <a:path w="1435100" h="102869">
                  <a:moveTo>
                    <a:pt x="819734" y="0"/>
                  </a:moveTo>
                  <a:lnTo>
                    <a:pt x="717257" y="0"/>
                  </a:lnTo>
                  <a:lnTo>
                    <a:pt x="717257" y="102463"/>
                  </a:lnTo>
                  <a:lnTo>
                    <a:pt x="819734" y="102463"/>
                  </a:lnTo>
                  <a:lnTo>
                    <a:pt x="819734" y="0"/>
                  </a:lnTo>
                  <a:close/>
                </a:path>
                <a:path w="1435100" h="102869">
                  <a:moveTo>
                    <a:pt x="1127125" y="0"/>
                  </a:moveTo>
                  <a:lnTo>
                    <a:pt x="922197" y="0"/>
                  </a:lnTo>
                  <a:lnTo>
                    <a:pt x="922197" y="102463"/>
                  </a:lnTo>
                  <a:lnTo>
                    <a:pt x="1127125" y="102463"/>
                  </a:lnTo>
                  <a:lnTo>
                    <a:pt x="1127125" y="0"/>
                  </a:lnTo>
                  <a:close/>
                </a:path>
                <a:path w="1435100" h="102869">
                  <a:moveTo>
                    <a:pt x="1434528" y="0"/>
                  </a:moveTo>
                  <a:lnTo>
                    <a:pt x="1229588" y="0"/>
                  </a:lnTo>
                  <a:lnTo>
                    <a:pt x="1229588" y="102463"/>
                  </a:lnTo>
                  <a:lnTo>
                    <a:pt x="1434528" y="102463"/>
                  </a:lnTo>
                  <a:lnTo>
                    <a:pt x="1434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253551" y="1253602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86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19018" y="1202371"/>
              <a:ext cx="2766695" cy="205104"/>
            </a:xfrm>
            <a:custGeom>
              <a:avLst/>
              <a:gdLst/>
              <a:ahLst/>
              <a:cxnLst/>
              <a:rect l="l" t="t" r="r" b="b"/>
              <a:pathLst>
                <a:path w="2766695" h="205105">
                  <a:moveTo>
                    <a:pt x="102476" y="102463"/>
                  </a:moveTo>
                  <a:lnTo>
                    <a:pt x="0" y="102463"/>
                  </a:lnTo>
                  <a:lnTo>
                    <a:pt x="0" y="204939"/>
                  </a:lnTo>
                  <a:lnTo>
                    <a:pt x="102476" y="204939"/>
                  </a:lnTo>
                  <a:lnTo>
                    <a:pt x="102476" y="102463"/>
                  </a:lnTo>
                  <a:close/>
                </a:path>
                <a:path w="2766695" h="205105">
                  <a:moveTo>
                    <a:pt x="307403" y="102463"/>
                  </a:moveTo>
                  <a:lnTo>
                    <a:pt x="204939" y="102463"/>
                  </a:lnTo>
                  <a:lnTo>
                    <a:pt x="204939" y="204939"/>
                  </a:lnTo>
                  <a:lnTo>
                    <a:pt x="307403" y="204939"/>
                  </a:lnTo>
                  <a:lnTo>
                    <a:pt x="307403" y="102463"/>
                  </a:lnTo>
                  <a:close/>
                </a:path>
                <a:path w="2766695" h="205105">
                  <a:moveTo>
                    <a:pt x="614794" y="102463"/>
                  </a:moveTo>
                  <a:lnTo>
                    <a:pt x="512330" y="102463"/>
                  </a:lnTo>
                  <a:lnTo>
                    <a:pt x="512330" y="204939"/>
                  </a:lnTo>
                  <a:lnTo>
                    <a:pt x="614794" y="204939"/>
                  </a:lnTo>
                  <a:lnTo>
                    <a:pt x="614794" y="102463"/>
                  </a:lnTo>
                  <a:close/>
                </a:path>
                <a:path w="2766695" h="205105">
                  <a:moveTo>
                    <a:pt x="1229601" y="102463"/>
                  </a:moveTo>
                  <a:lnTo>
                    <a:pt x="1127125" y="102463"/>
                  </a:lnTo>
                  <a:lnTo>
                    <a:pt x="1127125" y="204939"/>
                  </a:lnTo>
                  <a:lnTo>
                    <a:pt x="1229601" y="204939"/>
                  </a:lnTo>
                  <a:lnTo>
                    <a:pt x="1229601" y="102463"/>
                  </a:lnTo>
                  <a:close/>
                </a:path>
                <a:path w="2766695" h="205105">
                  <a:moveTo>
                    <a:pt x="1536992" y="102463"/>
                  </a:moveTo>
                  <a:lnTo>
                    <a:pt x="1332064" y="102463"/>
                  </a:lnTo>
                  <a:lnTo>
                    <a:pt x="1332064" y="204939"/>
                  </a:lnTo>
                  <a:lnTo>
                    <a:pt x="1536992" y="204939"/>
                  </a:lnTo>
                  <a:lnTo>
                    <a:pt x="1536992" y="102463"/>
                  </a:lnTo>
                  <a:close/>
                </a:path>
                <a:path w="2766695" h="205105">
                  <a:moveTo>
                    <a:pt x="1741919" y="102463"/>
                  </a:moveTo>
                  <a:lnTo>
                    <a:pt x="1639455" y="102463"/>
                  </a:lnTo>
                  <a:lnTo>
                    <a:pt x="1639455" y="204939"/>
                  </a:lnTo>
                  <a:lnTo>
                    <a:pt x="1741919" y="204939"/>
                  </a:lnTo>
                  <a:lnTo>
                    <a:pt x="1741919" y="102463"/>
                  </a:lnTo>
                  <a:close/>
                </a:path>
                <a:path w="2766695" h="205105">
                  <a:moveTo>
                    <a:pt x="2254250" y="0"/>
                  </a:moveTo>
                  <a:lnTo>
                    <a:pt x="2049322" y="0"/>
                  </a:lnTo>
                  <a:lnTo>
                    <a:pt x="2049322" y="102463"/>
                  </a:lnTo>
                  <a:lnTo>
                    <a:pt x="2254250" y="102463"/>
                  </a:lnTo>
                  <a:lnTo>
                    <a:pt x="2254250" y="0"/>
                  </a:lnTo>
                  <a:close/>
                </a:path>
                <a:path w="2766695" h="205105">
                  <a:moveTo>
                    <a:pt x="2459190" y="0"/>
                  </a:moveTo>
                  <a:lnTo>
                    <a:pt x="2356726" y="0"/>
                  </a:lnTo>
                  <a:lnTo>
                    <a:pt x="2356726" y="102463"/>
                  </a:lnTo>
                  <a:lnTo>
                    <a:pt x="2459190" y="102463"/>
                  </a:lnTo>
                  <a:lnTo>
                    <a:pt x="2459190" y="0"/>
                  </a:lnTo>
                  <a:close/>
                </a:path>
                <a:path w="2766695" h="205105">
                  <a:moveTo>
                    <a:pt x="2766580" y="0"/>
                  </a:moveTo>
                  <a:lnTo>
                    <a:pt x="2664117" y="0"/>
                  </a:lnTo>
                  <a:lnTo>
                    <a:pt x="2664117" y="102463"/>
                  </a:lnTo>
                  <a:lnTo>
                    <a:pt x="2766580" y="102463"/>
                  </a:lnTo>
                  <a:lnTo>
                    <a:pt x="2766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63415" y="1356068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86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16554" y="1304835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5">
                  <a:moveTo>
                    <a:pt x="102463" y="102476"/>
                  </a:moveTo>
                  <a:lnTo>
                    <a:pt x="0" y="102476"/>
                  </a:lnTo>
                  <a:lnTo>
                    <a:pt x="0" y="204939"/>
                  </a:lnTo>
                  <a:lnTo>
                    <a:pt x="102463" y="204939"/>
                  </a:lnTo>
                  <a:lnTo>
                    <a:pt x="102463" y="102476"/>
                  </a:lnTo>
                  <a:close/>
                </a:path>
                <a:path w="2971800" h="205105">
                  <a:moveTo>
                    <a:pt x="307403" y="102476"/>
                  </a:moveTo>
                  <a:lnTo>
                    <a:pt x="204939" y="102476"/>
                  </a:lnTo>
                  <a:lnTo>
                    <a:pt x="204939" y="204939"/>
                  </a:lnTo>
                  <a:lnTo>
                    <a:pt x="307403" y="204939"/>
                  </a:lnTo>
                  <a:lnTo>
                    <a:pt x="307403" y="102476"/>
                  </a:lnTo>
                  <a:close/>
                </a:path>
                <a:path w="2971800" h="205105">
                  <a:moveTo>
                    <a:pt x="512330" y="102476"/>
                  </a:moveTo>
                  <a:lnTo>
                    <a:pt x="409867" y="102476"/>
                  </a:lnTo>
                  <a:lnTo>
                    <a:pt x="409867" y="204939"/>
                  </a:lnTo>
                  <a:lnTo>
                    <a:pt x="512330" y="204939"/>
                  </a:lnTo>
                  <a:lnTo>
                    <a:pt x="512330" y="102476"/>
                  </a:lnTo>
                  <a:close/>
                </a:path>
                <a:path w="2971800" h="205105">
                  <a:moveTo>
                    <a:pt x="2664117" y="0"/>
                  </a:moveTo>
                  <a:lnTo>
                    <a:pt x="2561653" y="0"/>
                  </a:lnTo>
                  <a:lnTo>
                    <a:pt x="2561653" y="102476"/>
                  </a:lnTo>
                  <a:lnTo>
                    <a:pt x="2664117" y="102476"/>
                  </a:lnTo>
                  <a:lnTo>
                    <a:pt x="2664117" y="0"/>
                  </a:lnTo>
                  <a:close/>
                </a:path>
                <a:path w="2971800" h="205105">
                  <a:moveTo>
                    <a:pt x="2971508" y="0"/>
                  </a:moveTo>
                  <a:lnTo>
                    <a:pt x="2766580" y="0"/>
                  </a:lnTo>
                  <a:lnTo>
                    <a:pt x="2766580" y="102476"/>
                  </a:lnTo>
                  <a:lnTo>
                    <a:pt x="2971508" y="102476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38756" y="1458534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048619" y="1407311"/>
              <a:ext cx="615315" cy="102870"/>
            </a:xfrm>
            <a:custGeom>
              <a:avLst/>
              <a:gdLst/>
              <a:ahLst/>
              <a:cxnLst/>
              <a:rect l="l" t="t" r="r" b="b"/>
              <a:pathLst>
                <a:path w="615315" h="102869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615315" h="102869">
                  <a:moveTo>
                    <a:pt x="614794" y="0"/>
                  </a:moveTo>
                  <a:lnTo>
                    <a:pt x="409854" y="0"/>
                  </a:lnTo>
                  <a:lnTo>
                    <a:pt x="409854" y="102463"/>
                  </a:lnTo>
                  <a:lnTo>
                    <a:pt x="614794" y="102463"/>
                  </a:lnTo>
                  <a:lnTo>
                    <a:pt x="614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765880" y="1458534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86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21494" y="1407311"/>
              <a:ext cx="2766695" cy="205104"/>
            </a:xfrm>
            <a:custGeom>
              <a:avLst/>
              <a:gdLst/>
              <a:ahLst/>
              <a:cxnLst/>
              <a:rect l="l" t="t" r="r" b="b"/>
              <a:pathLst>
                <a:path w="2766695" h="205105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766695" h="205105">
                  <a:moveTo>
                    <a:pt x="2459177" y="0"/>
                  </a:moveTo>
                  <a:lnTo>
                    <a:pt x="2356713" y="0"/>
                  </a:lnTo>
                  <a:lnTo>
                    <a:pt x="2356713" y="102463"/>
                  </a:lnTo>
                  <a:lnTo>
                    <a:pt x="2459177" y="102463"/>
                  </a:lnTo>
                  <a:lnTo>
                    <a:pt x="2459177" y="0"/>
                  </a:lnTo>
                  <a:close/>
                </a:path>
                <a:path w="2766695" h="205105">
                  <a:moveTo>
                    <a:pt x="2766568" y="0"/>
                  </a:moveTo>
                  <a:lnTo>
                    <a:pt x="2664104" y="0"/>
                  </a:lnTo>
                  <a:lnTo>
                    <a:pt x="2664104" y="102463"/>
                  </a:lnTo>
                  <a:lnTo>
                    <a:pt x="2766568" y="102463"/>
                  </a:lnTo>
                  <a:lnTo>
                    <a:pt x="2766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26426" y="1561000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5">
                  <a:moveTo>
                    <a:pt x="0" y="0"/>
                  </a:moveTo>
                  <a:lnTo>
                    <a:pt x="614795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716554" y="1509775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5">
                  <a:moveTo>
                    <a:pt x="204939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204939" y="204927"/>
                  </a:lnTo>
                  <a:lnTo>
                    <a:pt x="204939" y="102463"/>
                  </a:lnTo>
                  <a:close/>
                </a:path>
                <a:path w="2971800" h="205105">
                  <a:moveTo>
                    <a:pt x="1332064" y="0"/>
                  </a:moveTo>
                  <a:lnTo>
                    <a:pt x="1229588" y="0"/>
                  </a:lnTo>
                  <a:lnTo>
                    <a:pt x="1229588" y="102463"/>
                  </a:lnTo>
                  <a:lnTo>
                    <a:pt x="1332064" y="102463"/>
                  </a:lnTo>
                  <a:lnTo>
                    <a:pt x="1332064" y="0"/>
                  </a:lnTo>
                  <a:close/>
                </a:path>
                <a:path w="2971800" h="205105">
                  <a:moveTo>
                    <a:pt x="1844382" y="0"/>
                  </a:moveTo>
                  <a:lnTo>
                    <a:pt x="1639455" y="0"/>
                  </a:lnTo>
                  <a:lnTo>
                    <a:pt x="1639455" y="102463"/>
                  </a:lnTo>
                  <a:lnTo>
                    <a:pt x="1844382" y="102463"/>
                  </a:lnTo>
                  <a:lnTo>
                    <a:pt x="1844382" y="0"/>
                  </a:lnTo>
                  <a:close/>
                </a:path>
                <a:path w="2971800" h="205105">
                  <a:moveTo>
                    <a:pt x="2459190" y="0"/>
                  </a:moveTo>
                  <a:lnTo>
                    <a:pt x="2254250" y="0"/>
                  </a:lnTo>
                  <a:lnTo>
                    <a:pt x="2254250" y="102463"/>
                  </a:lnTo>
                  <a:lnTo>
                    <a:pt x="2459190" y="102463"/>
                  </a:lnTo>
                  <a:lnTo>
                    <a:pt x="2459190" y="0"/>
                  </a:lnTo>
                  <a:close/>
                </a:path>
                <a:path w="2971800" h="205105">
                  <a:moveTo>
                    <a:pt x="2664117" y="0"/>
                  </a:moveTo>
                  <a:lnTo>
                    <a:pt x="2561653" y="0"/>
                  </a:lnTo>
                  <a:lnTo>
                    <a:pt x="2561653" y="102463"/>
                  </a:lnTo>
                  <a:lnTo>
                    <a:pt x="2664117" y="102463"/>
                  </a:lnTo>
                  <a:lnTo>
                    <a:pt x="2664117" y="0"/>
                  </a:lnTo>
                  <a:close/>
                </a:path>
                <a:path w="2971800" h="205105">
                  <a:moveTo>
                    <a:pt x="2971508" y="0"/>
                  </a:moveTo>
                  <a:lnTo>
                    <a:pt x="2766580" y="0"/>
                  </a:lnTo>
                  <a:lnTo>
                    <a:pt x="2766580" y="102463"/>
                  </a:lnTo>
                  <a:lnTo>
                    <a:pt x="2971508" y="102463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638756" y="1663466"/>
              <a:ext cx="1024890" cy="0"/>
            </a:xfrm>
            <a:custGeom>
              <a:avLst/>
              <a:gdLst/>
              <a:ahLst/>
              <a:cxnLst/>
              <a:rect l="l" t="t" r="r" b="b"/>
              <a:pathLst>
                <a:path w="1024890">
                  <a:moveTo>
                    <a:pt x="0" y="0"/>
                  </a:moveTo>
                  <a:lnTo>
                    <a:pt x="512329" y="0"/>
                  </a:lnTo>
                </a:path>
                <a:path w="1024890">
                  <a:moveTo>
                    <a:pt x="717261" y="0"/>
                  </a:moveTo>
                  <a:lnTo>
                    <a:pt x="1024658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16554" y="1612238"/>
              <a:ext cx="2869565" cy="205104"/>
            </a:xfrm>
            <a:custGeom>
              <a:avLst/>
              <a:gdLst/>
              <a:ahLst/>
              <a:cxnLst/>
              <a:rect l="l" t="t" r="r" b="b"/>
              <a:pathLst>
                <a:path w="2869565" h="205105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869565" h="205105">
                  <a:moveTo>
                    <a:pt x="2151786" y="0"/>
                  </a:moveTo>
                  <a:lnTo>
                    <a:pt x="2049322" y="0"/>
                  </a:lnTo>
                  <a:lnTo>
                    <a:pt x="2049322" y="102463"/>
                  </a:lnTo>
                  <a:lnTo>
                    <a:pt x="2151786" y="102463"/>
                  </a:lnTo>
                  <a:lnTo>
                    <a:pt x="2151786" y="0"/>
                  </a:lnTo>
                  <a:close/>
                </a:path>
                <a:path w="2869565" h="205105">
                  <a:moveTo>
                    <a:pt x="2664117" y="0"/>
                  </a:moveTo>
                  <a:lnTo>
                    <a:pt x="2561653" y="0"/>
                  </a:lnTo>
                  <a:lnTo>
                    <a:pt x="2561653" y="102463"/>
                  </a:lnTo>
                  <a:lnTo>
                    <a:pt x="2664117" y="102463"/>
                  </a:lnTo>
                  <a:lnTo>
                    <a:pt x="2664117" y="0"/>
                  </a:lnTo>
                  <a:close/>
                </a:path>
                <a:path w="2869565" h="205105">
                  <a:moveTo>
                    <a:pt x="2869044" y="0"/>
                  </a:moveTo>
                  <a:lnTo>
                    <a:pt x="2766580" y="0"/>
                  </a:lnTo>
                  <a:lnTo>
                    <a:pt x="2766580" y="102463"/>
                  </a:lnTo>
                  <a:lnTo>
                    <a:pt x="2869044" y="102463"/>
                  </a:lnTo>
                  <a:lnTo>
                    <a:pt x="28690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26426" y="1765932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329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41216" y="1714702"/>
              <a:ext cx="819785" cy="102870"/>
            </a:xfrm>
            <a:custGeom>
              <a:avLst/>
              <a:gdLst/>
              <a:ahLst/>
              <a:cxnLst/>
              <a:rect l="l" t="t" r="r" b="b"/>
              <a:pathLst>
                <a:path w="819784" h="102869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819784" h="102869">
                  <a:moveTo>
                    <a:pt x="819721" y="0"/>
                  </a:moveTo>
                  <a:lnTo>
                    <a:pt x="717257" y="0"/>
                  </a:lnTo>
                  <a:lnTo>
                    <a:pt x="717257" y="102463"/>
                  </a:lnTo>
                  <a:lnTo>
                    <a:pt x="819721" y="102463"/>
                  </a:lnTo>
                  <a:lnTo>
                    <a:pt x="819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663415" y="1765932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329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228885" y="1714702"/>
              <a:ext cx="2459355" cy="205104"/>
            </a:xfrm>
            <a:custGeom>
              <a:avLst/>
              <a:gdLst/>
              <a:ahLst/>
              <a:cxnLst/>
              <a:rect l="l" t="t" r="r" b="b"/>
              <a:pathLst>
                <a:path w="2459354" h="205105">
                  <a:moveTo>
                    <a:pt x="102463" y="102463"/>
                  </a:moveTo>
                  <a:lnTo>
                    <a:pt x="0" y="102463"/>
                  </a:lnTo>
                  <a:lnTo>
                    <a:pt x="0" y="204939"/>
                  </a:lnTo>
                  <a:lnTo>
                    <a:pt x="102463" y="204939"/>
                  </a:lnTo>
                  <a:lnTo>
                    <a:pt x="102463" y="102463"/>
                  </a:lnTo>
                  <a:close/>
                </a:path>
                <a:path w="2459354" h="205105">
                  <a:moveTo>
                    <a:pt x="512330" y="102463"/>
                  </a:moveTo>
                  <a:lnTo>
                    <a:pt x="409867" y="102463"/>
                  </a:lnTo>
                  <a:lnTo>
                    <a:pt x="409867" y="204939"/>
                  </a:lnTo>
                  <a:lnTo>
                    <a:pt x="512330" y="204939"/>
                  </a:lnTo>
                  <a:lnTo>
                    <a:pt x="512330" y="102463"/>
                  </a:lnTo>
                  <a:close/>
                </a:path>
                <a:path w="2459354" h="205105">
                  <a:moveTo>
                    <a:pt x="1024661" y="102463"/>
                  </a:moveTo>
                  <a:lnTo>
                    <a:pt x="819734" y="102463"/>
                  </a:lnTo>
                  <a:lnTo>
                    <a:pt x="819734" y="204939"/>
                  </a:lnTo>
                  <a:lnTo>
                    <a:pt x="1024661" y="204939"/>
                  </a:lnTo>
                  <a:lnTo>
                    <a:pt x="1024661" y="102463"/>
                  </a:lnTo>
                  <a:close/>
                </a:path>
                <a:path w="2459354" h="205105">
                  <a:moveTo>
                    <a:pt x="1332052" y="102463"/>
                  </a:moveTo>
                  <a:lnTo>
                    <a:pt x="1127125" y="102463"/>
                  </a:lnTo>
                  <a:lnTo>
                    <a:pt x="1127125" y="204939"/>
                  </a:lnTo>
                  <a:lnTo>
                    <a:pt x="1332052" y="204939"/>
                  </a:lnTo>
                  <a:lnTo>
                    <a:pt x="1332052" y="102463"/>
                  </a:lnTo>
                  <a:close/>
                </a:path>
                <a:path w="2459354" h="205105">
                  <a:moveTo>
                    <a:pt x="2151786" y="0"/>
                  </a:moveTo>
                  <a:lnTo>
                    <a:pt x="2049322" y="0"/>
                  </a:lnTo>
                  <a:lnTo>
                    <a:pt x="2049322" y="102463"/>
                  </a:lnTo>
                  <a:lnTo>
                    <a:pt x="2151786" y="102463"/>
                  </a:lnTo>
                  <a:lnTo>
                    <a:pt x="2151786" y="0"/>
                  </a:lnTo>
                  <a:close/>
                </a:path>
                <a:path w="2459354" h="205105">
                  <a:moveTo>
                    <a:pt x="2459177" y="0"/>
                  </a:moveTo>
                  <a:lnTo>
                    <a:pt x="2254250" y="0"/>
                  </a:lnTo>
                  <a:lnTo>
                    <a:pt x="2254250" y="102463"/>
                  </a:lnTo>
                  <a:lnTo>
                    <a:pt x="2459177" y="102463"/>
                  </a:lnTo>
                  <a:lnTo>
                    <a:pt x="2459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765880" y="1868397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16554" y="1817166"/>
              <a:ext cx="2971800" cy="307975"/>
            </a:xfrm>
            <a:custGeom>
              <a:avLst/>
              <a:gdLst/>
              <a:ahLst/>
              <a:cxnLst/>
              <a:rect l="l" t="t" r="r" b="b"/>
              <a:pathLst>
                <a:path w="2971800" h="307975">
                  <a:moveTo>
                    <a:pt x="102463" y="102476"/>
                  </a:moveTo>
                  <a:lnTo>
                    <a:pt x="0" y="102476"/>
                  </a:lnTo>
                  <a:lnTo>
                    <a:pt x="0" y="204939"/>
                  </a:lnTo>
                  <a:lnTo>
                    <a:pt x="102463" y="204939"/>
                  </a:lnTo>
                  <a:lnTo>
                    <a:pt x="102463" y="102476"/>
                  </a:lnTo>
                  <a:close/>
                </a:path>
                <a:path w="2971800" h="307975">
                  <a:moveTo>
                    <a:pt x="409867" y="102476"/>
                  </a:moveTo>
                  <a:lnTo>
                    <a:pt x="204939" y="102476"/>
                  </a:lnTo>
                  <a:lnTo>
                    <a:pt x="204939" y="204939"/>
                  </a:lnTo>
                  <a:lnTo>
                    <a:pt x="102463" y="204939"/>
                  </a:lnTo>
                  <a:lnTo>
                    <a:pt x="102463" y="307403"/>
                  </a:lnTo>
                  <a:lnTo>
                    <a:pt x="307403" y="307403"/>
                  </a:lnTo>
                  <a:lnTo>
                    <a:pt x="307403" y="204939"/>
                  </a:lnTo>
                  <a:lnTo>
                    <a:pt x="409867" y="204939"/>
                  </a:lnTo>
                  <a:lnTo>
                    <a:pt x="409867" y="102476"/>
                  </a:lnTo>
                  <a:close/>
                </a:path>
                <a:path w="2971800" h="307975">
                  <a:moveTo>
                    <a:pt x="614794" y="204939"/>
                  </a:moveTo>
                  <a:lnTo>
                    <a:pt x="409867" y="204939"/>
                  </a:lnTo>
                  <a:lnTo>
                    <a:pt x="409867" y="307403"/>
                  </a:lnTo>
                  <a:lnTo>
                    <a:pt x="614794" y="307403"/>
                  </a:lnTo>
                  <a:lnTo>
                    <a:pt x="614794" y="204939"/>
                  </a:lnTo>
                  <a:close/>
                </a:path>
                <a:path w="2971800" h="307975">
                  <a:moveTo>
                    <a:pt x="717257" y="102476"/>
                  </a:moveTo>
                  <a:lnTo>
                    <a:pt x="614794" y="102476"/>
                  </a:lnTo>
                  <a:lnTo>
                    <a:pt x="614794" y="204939"/>
                  </a:lnTo>
                  <a:lnTo>
                    <a:pt x="717257" y="204939"/>
                  </a:lnTo>
                  <a:lnTo>
                    <a:pt x="717257" y="102476"/>
                  </a:lnTo>
                  <a:close/>
                </a:path>
                <a:path w="2971800" h="307975">
                  <a:moveTo>
                    <a:pt x="1332064" y="102476"/>
                  </a:moveTo>
                  <a:lnTo>
                    <a:pt x="922197" y="102476"/>
                  </a:lnTo>
                  <a:lnTo>
                    <a:pt x="922197" y="204939"/>
                  </a:lnTo>
                  <a:lnTo>
                    <a:pt x="922197" y="307403"/>
                  </a:lnTo>
                  <a:lnTo>
                    <a:pt x="1332064" y="307403"/>
                  </a:lnTo>
                  <a:lnTo>
                    <a:pt x="1332064" y="204939"/>
                  </a:lnTo>
                  <a:lnTo>
                    <a:pt x="1332064" y="102476"/>
                  </a:lnTo>
                  <a:close/>
                </a:path>
                <a:path w="2971800" h="307975">
                  <a:moveTo>
                    <a:pt x="1536992" y="204939"/>
                  </a:moveTo>
                  <a:lnTo>
                    <a:pt x="1434528" y="204939"/>
                  </a:lnTo>
                  <a:lnTo>
                    <a:pt x="1434528" y="307403"/>
                  </a:lnTo>
                  <a:lnTo>
                    <a:pt x="1536992" y="307403"/>
                  </a:lnTo>
                  <a:lnTo>
                    <a:pt x="1536992" y="204939"/>
                  </a:lnTo>
                  <a:close/>
                </a:path>
                <a:path w="2971800" h="307975">
                  <a:moveTo>
                    <a:pt x="1946859" y="102476"/>
                  </a:moveTo>
                  <a:lnTo>
                    <a:pt x="1844382" y="102476"/>
                  </a:lnTo>
                  <a:lnTo>
                    <a:pt x="1844382" y="204939"/>
                  </a:lnTo>
                  <a:lnTo>
                    <a:pt x="1946859" y="204939"/>
                  </a:lnTo>
                  <a:lnTo>
                    <a:pt x="1946859" y="102476"/>
                  </a:lnTo>
                  <a:close/>
                </a:path>
                <a:path w="2971800" h="307975">
                  <a:moveTo>
                    <a:pt x="2459190" y="102476"/>
                  </a:moveTo>
                  <a:lnTo>
                    <a:pt x="2254250" y="102476"/>
                  </a:lnTo>
                  <a:lnTo>
                    <a:pt x="2254250" y="204939"/>
                  </a:lnTo>
                  <a:lnTo>
                    <a:pt x="2459190" y="204939"/>
                  </a:lnTo>
                  <a:lnTo>
                    <a:pt x="2459190" y="102476"/>
                  </a:lnTo>
                  <a:close/>
                </a:path>
                <a:path w="2971800" h="307975">
                  <a:moveTo>
                    <a:pt x="2766580" y="0"/>
                  </a:moveTo>
                  <a:lnTo>
                    <a:pt x="2561653" y="0"/>
                  </a:lnTo>
                  <a:lnTo>
                    <a:pt x="2561653" y="102476"/>
                  </a:lnTo>
                  <a:lnTo>
                    <a:pt x="2766580" y="102476"/>
                  </a:lnTo>
                  <a:lnTo>
                    <a:pt x="2766580" y="0"/>
                  </a:lnTo>
                  <a:close/>
                </a:path>
                <a:path w="2971800" h="307975">
                  <a:moveTo>
                    <a:pt x="2971508" y="0"/>
                  </a:moveTo>
                  <a:lnTo>
                    <a:pt x="2869044" y="0"/>
                  </a:lnTo>
                  <a:lnTo>
                    <a:pt x="2869044" y="102476"/>
                  </a:lnTo>
                  <a:lnTo>
                    <a:pt x="2766580" y="102476"/>
                  </a:lnTo>
                  <a:lnTo>
                    <a:pt x="2766580" y="204939"/>
                  </a:lnTo>
                  <a:lnTo>
                    <a:pt x="2971508" y="204939"/>
                  </a:lnTo>
                  <a:lnTo>
                    <a:pt x="2971508" y="102476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356017" y="2073329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716554" y="2022106"/>
              <a:ext cx="2869565" cy="205104"/>
            </a:xfrm>
            <a:custGeom>
              <a:avLst/>
              <a:gdLst/>
              <a:ahLst/>
              <a:cxnLst/>
              <a:rect l="l" t="t" r="r" b="b"/>
              <a:pathLst>
                <a:path w="2869565" h="205105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869565" h="205105">
                  <a:moveTo>
                    <a:pt x="2151786" y="0"/>
                  </a:moveTo>
                  <a:lnTo>
                    <a:pt x="2049322" y="0"/>
                  </a:lnTo>
                  <a:lnTo>
                    <a:pt x="2049322" y="102463"/>
                  </a:lnTo>
                  <a:lnTo>
                    <a:pt x="2151786" y="102463"/>
                  </a:lnTo>
                  <a:lnTo>
                    <a:pt x="2151786" y="0"/>
                  </a:lnTo>
                  <a:close/>
                </a:path>
                <a:path w="2869565" h="205105">
                  <a:moveTo>
                    <a:pt x="2356713" y="0"/>
                  </a:moveTo>
                  <a:lnTo>
                    <a:pt x="2254250" y="0"/>
                  </a:lnTo>
                  <a:lnTo>
                    <a:pt x="2254250" y="102463"/>
                  </a:lnTo>
                  <a:lnTo>
                    <a:pt x="2356713" y="102463"/>
                  </a:lnTo>
                  <a:lnTo>
                    <a:pt x="2356713" y="0"/>
                  </a:lnTo>
                  <a:close/>
                </a:path>
                <a:path w="2869565" h="205105">
                  <a:moveTo>
                    <a:pt x="2664117" y="0"/>
                  </a:moveTo>
                  <a:lnTo>
                    <a:pt x="2561653" y="0"/>
                  </a:lnTo>
                  <a:lnTo>
                    <a:pt x="2561653" y="102463"/>
                  </a:lnTo>
                  <a:lnTo>
                    <a:pt x="2664117" y="102463"/>
                  </a:lnTo>
                  <a:lnTo>
                    <a:pt x="2664117" y="0"/>
                  </a:lnTo>
                  <a:close/>
                </a:path>
                <a:path w="2869565" h="205105">
                  <a:moveTo>
                    <a:pt x="2869044" y="0"/>
                  </a:moveTo>
                  <a:lnTo>
                    <a:pt x="2766580" y="0"/>
                  </a:lnTo>
                  <a:lnTo>
                    <a:pt x="2766580" y="102463"/>
                  </a:lnTo>
                  <a:lnTo>
                    <a:pt x="2869044" y="102463"/>
                  </a:lnTo>
                  <a:lnTo>
                    <a:pt x="28690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3960" y="2175795"/>
              <a:ext cx="922655" cy="0"/>
            </a:xfrm>
            <a:custGeom>
              <a:avLst/>
              <a:gdLst/>
              <a:ahLst/>
              <a:cxnLst/>
              <a:rect l="l" t="t" r="r" b="b"/>
              <a:pathLst>
                <a:path w="922654">
                  <a:moveTo>
                    <a:pt x="0" y="0"/>
                  </a:moveTo>
                  <a:lnTo>
                    <a:pt x="92219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048619" y="2124569"/>
              <a:ext cx="512445" cy="102870"/>
            </a:xfrm>
            <a:custGeom>
              <a:avLst/>
              <a:gdLst/>
              <a:ahLst/>
              <a:cxnLst/>
              <a:rect l="l" t="t" r="r" b="b"/>
              <a:pathLst>
                <a:path w="512445" h="102869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512445" h="102869">
                  <a:moveTo>
                    <a:pt x="307390" y="0"/>
                  </a:moveTo>
                  <a:lnTo>
                    <a:pt x="204927" y="0"/>
                  </a:lnTo>
                  <a:lnTo>
                    <a:pt x="204927" y="102463"/>
                  </a:lnTo>
                  <a:lnTo>
                    <a:pt x="307390" y="102463"/>
                  </a:lnTo>
                  <a:lnTo>
                    <a:pt x="307390" y="0"/>
                  </a:lnTo>
                  <a:close/>
                </a:path>
                <a:path w="512445" h="102869">
                  <a:moveTo>
                    <a:pt x="512318" y="0"/>
                  </a:moveTo>
                  <a:lnTo>
                    <a:pt x="409854" y="0"/>
                  </a:lnTo>
                  <a:lnTo>
                    <a:pt x="409854" y="102463"/>
                  </a:lnTo>
                  <a:lnTo>
                    <a:pt x="512318" y="102463"/>
                  </a:lnTo>
                  <a:lnTo>
                    <a:pt x="5123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663415" y="2175795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5">
                  <a:moveTo>
                    <a:pt x="0" y="0"/>
                  </a:moveTo>
                  <a:lnTo>
                    <a:pt x="614795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36288" y="2227033"/>
              <a:ext cx="307975" cy="102870"/>
            </a:xfrm>
            <a:custGeom>
              <a:avLst/>
              <a:gdLst/>
              <a:ahLst/>
              <a:cxnLst/>
              <a:rect l="l" t="t" r="r" b="b"/>
              <a:pathLst>
                <a:path w="307975" h="102869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307975" h="102869">
                  <a:moveTo>
                    <a:pt x="307390" y="0"/>
                  </a:moveTo>
                  <a:lnTo>
                    <a:pt x="204927" y="0"/>
                  </a:lnTo>
                  <a:lnTo>
                    <a:pt x="204927" y="102463"/>
                  </a:lnTo>
                  <a:lnTo>
                    <a:pt x="307390" y="102463"/>
                  </a:lnTo>
                  <a:lnTo>
                    <a:pt x="3073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458483" y="2278261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86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175744" y="2227028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70" h="102869">
                  <a:moveTo>
                    <a:pt x="0" y="0"/>
                  </a:moveTo>
                  <a:lnTo>
                    <a:pt x="102465" y="0"/>
                  </a:lnTo>
                  <a:lnTo>
                    <a:pt x="102465" y="102465"/>
                  </a:lnTo>
                  <a:lnTo>
                    <a:pt x="0" y="102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16562" y="2278261"/>
              <a:ext cx="2971800" cy="102870"/>
            </a:xfrm>
            <a:custGeom>
              <a:avLst/>
              <a:gdLst/>
              <a:ahLst/>
              <a:cxnLst/>
              <a:rect l="l" t="t" r="r" b="b"/>
              <a:pathLst>
                <a:path w="2971800" h="102869">
                  <a:moveTo>
                    <a:pt x="2664113" y="0"/>
                  </a:moveTo>
                  <a:lnTo>
                    <a:pt x="2971511" y="0"/>
                  </a:lnTo>
                </a:path>
                <a:path w="2971800" h="102869">
                  <a:moveTo>
                    <a:pt x="0" y="102465"/>
                  </a:moveTo>
                  <a:lnTo>
                    <a:pt x="717261" y="102465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16554" y="2329496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5">
                  <a:moveTo>
                    <a:pt x="102463" y="102463"/>
                  </a:moveTo>
                  <a:lnTo>
                    <a:pt x="0" y="102463"/>
                  </a:lnTo>
                  <a:lnTo>
                    <a:pt x="0" y="204939"/>
                  </a:lnTo>
                  <a:lnTo>
                    <a:pt x="102463" y="204939"/>
                  </a:lnTo>
                  <a:lnTo>
                    <a:pt x="102463" y="102463"/>
                  </a:lnTo>
                  <a:close/>
                </a:path>
                <a:path w="2971800" h="205105">
                  <a:moveTo>
                    <a:pt x="717257" y="102463"/>
                  </a:moveTo>
                  <a:lnTo>
                    <a:pt x="614794" y="102463"/>
                  </a:lnTo>
                  <a:lnTo>
                    <a:pt x="614794" y="204939"/>
                  </a:lnTo>
                  <a:lnTo>
                    <a:pt x="717257" y="204939"/>
                  </a:lnTo>
                  <a:lnTo>
                    <a:pt x="717257" y="102463"/>
                  </a:lnTo>
                  <a:close/>
                </a:path>
                <a:path w="2971800" h="205105">
                  <a:moveTo>
                    <a:pt x="1127125" y="102463"/>
                  </a:moveTo>
                  <a:lnTo>
                    <a:pt x="1024661" y="102463"/>
                  </a:lnTo>
                  <a:lnTo>
                    <a:pt x="1024661" y="0"/>
                  </a:lnTo>
                  <a:lnTo>
                    <a:pt x="922197" y="0"/>
                  </a:lnTo>
                  <a:lnTo>
                    <a:pt x="922197" y="102463"/>
                  </a:lnTo>
                  <a:lnTo>
                    <a:pt x="922197" y="204939"/>
                  </a:lnTo>
                  <a:lnTo>
                    <a:pt x="1127125" y="204939"/>
                  </a:lnTo>
                  <a:lnTo>
                    <a:pt x="1127125" y="102463"/>
                  </a:lnTo>
                  <a:close/>
                </a:path>
                <a:path w="2971800" h="205105">
                  <a:moveTo>
                    <a:pt x="1434528" y="0"/>
                  </a:moveTo>
                  <a:lnTo>
                    <a:pt x="1332064" y="0"/>
                  </a:lnTo>
                  <a:lnTo>
                    <a:pt x="1332064" y="102463"/>
                  </a:lnTo>
                  <a:lnTo>
                    <a:pt x="1434528" y="102463"/>
                  </a:lnTo>
                  <a:lnTo>
                    <a:pt x="1434528" y="0"/>
                  </a:lnTo>
                  <a:close/>
                </a:path>
                <a:path w="2971800" h="205105">
                  <a:moveTo>
                    <a:pt x="2151786" y="0"/>
                  </a:moveTo>
                  <a:lnTo>
                    <a:pt x="1946859" y="0"/>
                  </a:lnTo>
                  <a:lnTo>
                    <a:pt x="1946859" y="102463"/>
                  </a:lnTo>
                  <a:lnTo>
                    <a:pt x="2151786" y="102463"/>
                  </a:lnTo>
                  <a:lnTo>
                    <a:pt x="2151786" y="0"/>
                  </a:lnTo>
                  <a:close/>
                </a:path>
                <a:path w="2971800" h="205105">
                  <a:moveTo>
                    <a:pt x="2356713" y="0"/>
                  </a:moveTo>
                  <a:lnTo>
                    <a:pt x="2254250" y="0"/>
                  </a:lnTo>
                  <a:lnTo>
                    <a:pt x="2254250" y="102463"/>
                  </a:lnTo>
                  <a:lnTo>
                    <a:pt x="2356713" y="102463"/>
                  </a:lnTo>
                  <a:lnTo>
                    <a:pt x="2356713" y="0"/>
                  </a:lnTo>
                  <a:close/>
                </a:path>
                <a:path w="2971800" h="205105">
                  <a:moveTo>
                    <a:pt x="2664117" y="0"/>
                  </a:moveTo>
                  <a:lnTo>
                    <a:pt x="2459190" y="0"/>
                  </a:lnTo>
                  <a:lnTo>
                    <a:pt x="2459190" y="102463"/>
                  </a:lnTo>
                  <a:lnTo>
                    <a:pt x="2664117" y="102463"/>
                  </a:lnTo>
                  <a:lnTo>
                    <a:pt x="2664117" y="0"/>
                  </a:lnTo>
                  <a:close/>
                </a:path>
                <a:path w="2971800" h="205105">
                  <a:moveTo>
                    <a:pt x="2971508" y="0"/>
                  </a:moveTo>
                  <a:lnTo>
                    <a:pt x="2766580" y="0"/>
                  </a:lnTo>
                  <a:lnTo>
                    <a:pt x="2766580" y="102463"/>
                  </a:lnTo>
                  <a:lnTo>
                    <a:pt x="2971508" y="102463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46153" y="2483193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716554" y="2431960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5">
                  <a:moveTo>
                    <a:pt x="102463" y="102476"/>
                  </a:moveTo>
                  <a:lnTo>
                    <a:pt x="0" y="102476"/>
                  </a:lnTo>
                  <a:lnTo>
                    <a:pt x="0" y="204939"/>
                  </a:lnTo>
                  <a:lnTo>
                    <a:pt x="102463" y="204939"/>
                  </a:lnTo>
                  <a:lnTo>
                    <a:pt x="102463" y="102476"/>
                  </a:lnTo>
                  <a:close/>
                </a:path>
                <a:path w="2971800" h="205105">
                  <a:moveTo>
                    <a:pt x="512330" y="102476"/>
                  </a:moveTo>
                  <a:lnTo>
                    <a:pt x="204939" y="102476"/>
                  </a:lnTo>
                  <a:lnTo>
                    <a:pt x="204939" y="204939"/>
                  </a:lnTo>
                  <a:lnTo>
                    <a:pt x="512330" y="204939"/>
                  </a:lnTo>
                  <a:lnTo>
                    <a:pt x="512330" y="102476"/>
                  </a:lnTo>
                  <a:close/>
                </a:path>
                <a:path w="2971800" h="205105">
                  <a:moveTo>
                    <a:pt x="717257" y="102476"/>
                  </a:moveTo>
                  <a:lnTo>
                    <a:pt x="614794" y="102476"/>
                  </a:lnTo>
                  <a:lnTo>
                    <a:pt x="614794" y="204939"/>
                  </a:lnTo>
                  <a:lnTo>
                    <a:pt x="717257" y="204939"/>
                  </a:lnTo>
                  <a:lnTo>
                    <a:pt x="717257" y="102476"/>
                  </a:lnTo>
                  <a:close/>
                </a:path>
                <a:path w="2971800" h="205105">
                  <a:moveTo>
                    <a:pt x="1844382" y="0"/>
                  </a:moveTo>
                  <a:lnTo>
                    <a:pt x="1639455" y="0"/>
                  </a:lnTo>
                  <a:lnTo>
                    <a:pt x="1639455" y="102476"/>
                  </a:lnTo>
                  <a:lnTo>
                    <a:pt x="1844382" y="102476"/>
                  </a:lnTo>
                  <a:lnTo>
                    <a:pt x="1844382" y="0"/>
                  </a:lnTo>
                  <a:close/>
                </a:path>
                <a:path w="2971800" h="205105">
                  <a:moveTo>
                    <a:pt x="2151786" y="0"/>
                  </a:moveTo>
                  <a:lnTo>
                    <a:pt x="2049322" y="0"/>
                  </a:lnTo>
                  <a:lnTo>
                    <a:pt x="2049322" y="102476"/>
                  </a:lnTo>
                  <a:lnTo>
                    <a:pt x="2151786" y="102476"/>
                  </a:lnTo>
                  <a:lnTo>
                    <a:pt x="2151786" y="0"/>
                  </a:lnTo>
                  <a:close/>
                </a:path>
                <a:path w="2971800" h="205105">
                  <a:moveTo>
                    <a:pt x="2664117" y="0"/>
                  </a:moveTo>
                  <a:lnTo>
                    <a:pt x="2459190" y="0"/>
                  </a:lnTo>
                  <a:lnTo>
                    <a:pt x="2459190" y="102476"/>
                  </a:lnTo>
                  <a:lnTo>
                    <a:pt x="2664117" y="102476"/>
                  </a:lnTo>
                  <a:lnTo>
                    <a:pt x="2664117" y="0"/>
                  </a:lnTo>
                  <a:close/>
                </a:path>
                <a:path w="2971800" h="205105">
                  <a:moveTo>
                    <a:pt x="2971508" y="0"/>
                  </a:moveTo>
                  <a:lnTo>
                    <a:pt x="2766580" y="0"/>
                  </a:lnTo>
                  <a:lnTo>
                    <a:pt x="2766580" y="102476"/>
                  </a:lnTo>
                  <a:lnTo>
                    <a:pt x="2971508" y="102476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536290" y="2585659"/>
              <a:ext cx="1742439" cy="0"/>
            </a:xfrm>
            <a:custGeom>
              <a:avLst/>
              <a:gdLst/>
              <a:ahLst/>
              <a:cxnLst/>
              <a:rect l="l" t="t" r="r" b="b"/>
              <a:pathLst>
                <a:path w="1742440">
                  <a:moveTo>
                    <a:pt x="0" y="0"/>
                  </a:moveTo>
                  <a:lnTo>
                    <a:pt x="307397" y="0"/>
                  </a:lnTo>
                </a:path>
                <a:path w="1742440">
                  <a:moveTo>
                    <a:pt x="614795" y="0"/>
                  </a:moveTo>
                  <a:lnTo>
                    <a:pt x="1024658" y="0"/>
                  </a:lnTo>
                </a:path>
                <a:path w="1742440">
                  <a:moveTo>
                    <a:pt x="1229590" y="0"/>
                  </a:moveTo>
                  <a:lnTo>
                    <a:pt x="1741920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16554" y="2534436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5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971800" h="205105">
                  <a:moveTo>
                    <a:pt x="512330" y="102463"/>
                  </a:moveTo>
                  <a:lnTo>
                    <a:pt x="204939" y="102463"/>
                  </a:lnTo>
                  <a:lnTo>
                    <a:pt x="204939" y="204927"/>
                  </a:lnTo>
                  <a:lnTo>
                    <a:pt x="512330" y="204927"/>
                  </a:lnTo>
                  <a:lnTo>
                    <a:pt x="512330" y="102463"/>
                  </a:lnTo>
                  <a:close/>
                </a:path>
                <a:path w="2971800" h="205105">
                  <a:moveTo>
                    <a:pt x="717257" y="102463"/>
                  </a:moveTo>
                  <a:lnTo>
                    <a:pt x="614794" y="102463"/>
                  </a:lnTo>
                  <a:lnTo>
                    <a:pt x="614794" y="204927"/>
                  </a:lnTo>
                  <a:lnTo>
                    <a:pt x="717257" y="204927"/>
                  </a:lnTo>
                  <a:lnTo>
                    <a:pt x="717257" y="102463"/>
                  </a:lnTo>
                  <a:close/>
                </a:path>
                <a:path w="2971800" h="205105">
                  <a:moveTo>
                    <a:pt x="1127125" y="102463"/>
                  </a:moveTo>
                  <a:lnTo>
                    <a:pt x="1024661" y="102463"/>
                  </a:lnTo>
                  <a:lnTo>
                    <a:pt x="1024661" y="204927"/>
                  </a:lnTo>
                  <a:lnTo>
                    <a:pt x="1127125" y="204927"/>
                  </a:lnTo>
                  <a:lnTo>
                    <a:pt x="1127125" y="102463"/>
                  </a:lnTo>
                  <a:close/>
                </a:path>
                <a:path w="2971800" h="205105">
                  <a:moveTo>
                    <a:pt x="1434528" y="102463"/>
                  </a:moveTo>
                  <a:lnTo>
                    <a:pt x="1229588" y="102463"/>
                  </a:lnTo>
                  <a:lnTo>
                    <a:pt x="1229588" y="204927"/>
                  </a:lnTo>
                  <a:lnTo>
                    <a:pt x="1434528" y="204927"/>
                  </a:lnTo>
                  <a:lnTo>
                    <a:pt x="1434528" y="102463"/>
                  </a:lnTo>
                  <a:close/>
                </a:path>
                <a:path w="2971800" h="205105">
                  <a:moveTo>
                    <a:pt x="1844382" y="102463"/>
                  </a:moveTo>
                  <a:lnTo>
                    <a:pt x="1741919" y="102463"/>
                  </a:lnTo>
                  <a:lnTo>
                    <a:pt x="1741919" y="204927"/>
                  </a:lnTo>
                  <a:lnTo>
                    <a:pt x="1844382" y="204927"/>
                  </a:lnTo>
                  <a:lnTo>
                    <a:pt x="1844382" y="102463"/>
                  </a:lnTo>
                  <a:close/>
                </a:path>
                <a:path w="2971800" h="205105">
                  <a:moveTo>
                    <a:pt x="2151786" y="102463"/>
                  </a:moveTo>
                  <a:lnTo>
                    <a:pt x="1946859" y="102463"/>
                  </a:lnTo>
                  <a:lnTo>
                    <a:pt x="1946859" y="204927"/>
                  </a:lnTo>
                  <a:lnTo>
                    <a:pt x="2151786" y="204927"/>
                  </a:lnTo>
                  <a:lnTo>
                    <a:pt x="2151786" y="102463"/>
                  </a:lnTo>
                  <a:close/>
                </a:path>
                <a:path w="2971800" h="205105">
                  <a:moveTo>
                    <a:pt x="2561653" y="102463"/>
                  </a:moveTo>
                  <a:lnTo>
                    <a:pt x="2459190" y="102463"/>
                  </a:lnTo>
                  <a:lnTo>
                    <a:pt x="2459190" y="204927"/>
                  </a:lnTo>
                  <a:lnTo>
                    <a:pt x="2561653" y="204927"/>
                  </a:lnTo>
                  <a:lnTo>
                    <a:pt x="2561653" y="102463"/>
                  </a:lnTo>
                  <a:close/>
                </a:path>
                <a:path w="2971800" h="205105">
                  <a:moveTo>
                    <a:pt x="2971508" y="0"/>
                  </a:moveTo>
                  <a:lnTo>
                    <a:pt x="2869044" y="0"/>
                  </a:lnTo>
                  <a:lnTo>
                    <a:pt x="2869044" y="102463"/>
                  </a:lnTo>
                  <a:lnTo>
                    <a:pt x="2971508" y="102463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380676" y="2688125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716554" y="2739364"/>
              <a:ext cx="1537335" cy="102870"/>
            </a:xfrm>
            <a:custGeom>
              <a:avLst/>
              <a:gdLst/>
              <a:ahLst/>
              <a:cxnLst/>
              <a:rect l="l" t="t" r="r" b="b"/>
              <a:pathLst>
                <a:path w="1537334" h="102869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1537334" h="102869">
                  <a:moveTo>
                    <a:pt x="512330" y="0"/>
                  </a:moveTo>
                  <a:lnTo>
                    <a:pt x="204939" y="0"/>
                  </a:lnTo>
                  <a:lnTo>
                    <a:pt x="204939" y="102463"/>
                  </a:lnTo>
                  <a:lnTo>
                    <a:pt x="512330" y="102463"/>
                  </a:lnTo>
                  <a:lnTo>
                    <a:pt x="512330" y="0"/>
                  </a:lnTo>
                  <a:close/>
                </a:path>
                <a:path w="1537334" h="102869">
                  <a:moveTo>
                    <a:pt x="717257" y="0"/>
                  </a:moveTo>
                  <a:lnTo>
                    <a:pt x="614794" y="0"/>
                  </a:lnTo>
                  <a:lnTo>
                    <a:pt x="614794" y="102463"/>
                  </a:lnTo>
                  <a:lnTo>
                    <a:pt x="717257" y="102463"/>
                  </a:lnTo>
                  <a:lnTo>
                    <a:pt x="717257" y="0"/>
                  </a:lnTo>
                  <a:close/>
                </a:path>
                <a:path w="1537334" h="102869">
                  <a:moveTo>
                    <a:pt x="1024661" y="0"/>
                  </a:moveTo>
                  <a:lnTo>
                    <a:pt x="819734" y="0"/>
                  </a:lnTo>
                  <a:lnTo>
                    <a:pt x="819734" y="102463"/>
                  </a:lnTo>
                  <a:lnTo>
                    <a:pt x="1024661" y="102463"/>
                  </a:lnTo>
                  <a:lnTo>
                    <a:pt x="1024661" y="0"/>
                  </a:lnTo>
                  <a:close/>
                </a:path>
                <a:path w="1537334" h="102869">
                  <a:moveTo>
                    <a:pt x="1332064" y="0"/>
                  </a:moveTo>
                  <a:lnTo>
                    <a:pt x="1229588" y="0"/>
                  </a:lnTo>
                  <a:lnTo>
                    <a:pt x="1229588" y="102463"/>
                  </a:lnTo>
                  <a:lnTo>
                    <a:pt x="1332064" y="102463"/>
                  </a:lnTo>
                  <a:lnTo>
                    <a:pt x="1332064" y="0"/>
                  </a:lnTo>
                  <a:close/>
                </a:path>
                <a:path w="1537334" h="102869">
                  <a:moveTo>
                    <a:pt x="1536992" y="0"/>
                  </a:moveTo>
                  <a:lnTo>
                    <a:pt x="1434528" y="0"/>
                  </a:lnTo>
                  <a:lnTo>
                    <a:pt x="1434528" y="102463"/>
                  </a:lnTo>
                  <a:lnTo>
                    <a:pt x="1536992" y="102463"/>
                  </a:lnTo>
                  <a:lnTo>
                    <a:pt x="1536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356017" y="2790590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765881" y="2739358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70" h="102869">
                  <a:moveTo>
                    <a:pt x="0" y="0"/>
                  </a:moveTo>
                  <a:lnTo>
                    <a:pt x="102465" y="0"/>
                  </a:lnTo>
                  <a:lnTo>
                    <a:pt x="102465" y="102465"/>
                  </a:lnTo>
                  <a:lnTo>
                    <a:pt x="0" y="102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073278" y="2790590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716554" y="2739364"/>
              <a:ext cx="2971800" cy="205104"/>
            </a:xfrm>
            <a:custGeom>
              <a:avLst/>
              <a:gdLst/>
              <a:ahLst/>
              <a:cxnLst/>
              <a:rect l="l" t="t" r="r" b="b"/>
              <a:pathLst>
                <a:path w="2971800" h="205105">
                  <a:moveTo>
                    <a:pt x="102463" y="102463"/>
                  </a:moveTo>
                  <a:lnTo>
                    <a:pt x="0" y="102463"/>
                  </a:lnTo>
                  <a:lnTo>
                    <a:pt x="0" y="204927"/>
                  </a:lnTo>
                  <a:lnTo>
                    <a:pt x="102463" y="204927"/>
                  </a:lnTo>
                  <a:lnTo>
                    <a:pt x="102463" y="102463"/>
                  </a:lnTo>
                  <a:close/>
                </a:path>
                <a:path w="2971800" h="205105">
                  <a:moveTo>
                    <a:pt x="717257" y="102463"/>
                  </a:moveTo>
                  <a:lnTo>
                    <a:pt x="614794" y="102463"/>
                  </a:lnTo>
                  <a:lnTo>
                    <a:pt x="614794" y="204927"/>
                  </a:lnTo>
                  <a:lnTo>
                    <a:pt x="717257" y="204927"/>
                  </a:lnTo>
                  <a:lnTo>
                    <a:pt x="717257" y="102463"/>
                  </a:lnTo>
                  <a:close/>
                </a:path>
                <a:path w="2971800" h="205105">
                  <a:moveTo>
                    <a:pt x="2971508" y="0"/>
                  </a:moveTo>
                  <a:lnTo>
                    <a:pt x="2869044" y="0"/>
                  </a:lnTo>
                  <a:lnTo>
                    <a:pt x="2869044" y="102463"/>
                  </a:lnTo>
                  <a:lnTo>
                    <a:pt x="2971508" y="102463"/>
                  </a:lnTo>
                  <a:lnTo>
                    <a:pt x="297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741221" y="2893057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397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151085" y="2841824"/>
              <a:ext cx="205104" cy="102870"/>
            </a:xfrm>
            <a:custGeom>
              <a:avLst/>
              <a:gdLst/>
              <a:ahLst/>
              <a:cxnLst/>
              <a:rect l="l" t="t" r="r" b="b"/>
              <a:pathLst>
                <a:path w="205104" h="102869">
                  <a:moveTo>
                    <a:pt x="0" y="0"/>
                  </a:moveTo>
                  <a:lnTo>
                    <a:pt x="204931" y="0"/>
                  </a:lnTo>
                  <a:lnTo>
                    <a:pt x="204931" y="102465"/>
                  </a:lnTo>
                  <a:lnTo>
                    <a:pt x="0" y="102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458483" y="2893057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863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175744" y="2841827"/>
              <a:ext cx="410209" cy="102870"/>
            </a:xfrm>
            <a:custGeom>
              <a:avLst/>
              <a:gdLst/>
              <a:ahLst/>
              <a:cxnLst/>
              <a:rect l="l" t="t" r="r" b="b"/>
              <a:pathLst>
                <a:path w="410209" h="102869">
                  <a:moveTo>
                    <a:pt x="102463" y="0"/>
                  </a:moveTo>
                  <a:lnTo>
                    <a:pt x="0" y="0"/>
                  </a:lnTo>
                  <a:lnTo>
                    <a:pt x="0" y="102463"/>
                  </a:lnTo>
                  <a:lnTo>
                    <a:pt x="102463" y="102463"/>
                  </a:lnTo>
                  <a:lnTo>
                    <a:pt x="102463" y="0"/>
                  </a:lnTo>
                  <a:close/>
                </a:path>
                <a:path w="410209" h="102869">
                  <a:moveTo>
                    <a:pt x="409854" y="0"/>
                  </a:moveTo>
                  <a:lnTo>
                    <a:pt x="307390" y="0"/>
                  </a:lnTo>
                  <a:lnTo>
                    <a:pt x="307390" y="102463"/>
                  </a:lnTo>
                  <a:lnTo>
                    <a:pt x="409854" y="102463"/>
                  </a:lnTo>
                  <a:lnTo>
                    <a:pt x="4098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716562" y="2995522"/>
              <a:ext cx="717550" cy="0"/>
            </a:xfrm>
            <a:custGeom>
              <a:avLst/>
              <a:gdLst/>
              <a:ahLst/>
              <a:cxnLst/>
              <a:rect l="l" t="t" r="r" b="b"/>
              <a:pathLst>
                <a:path w="717550">
                  <a:moveTo>
                    <a:pt x="0" y="0"/>
                  </a:moveTo>
                  <a:lnTo>
                    <a:pt x="717261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536288" y="2944291"/>
              <a:ext cx="512445" cy="102870"/>
            </a:xfrm>
            <a:custGeom>
              <a:avLst/>
              <a:gdLst/>
              <a:ahLst/>
              <a:cxnLst/>
              <a:rect l="l" t="t" r="r" b="b"/>
              <a:pathLst>
                <a:path w="512445" h="102869">
                  <a:moveTo>
                    <a:pt x="102463" y="0"/>
                  </a:moveTo>
                  <a:lnTo>
                    <a:pt x="0" y="0"/>
                  </a:lnTo>
                  <a:lnTo>
                    <a:pt x="0" y="102476"/>
                  </a:lnTo>
                  <a:lnTo>
                    <a:pt x="102463" y="102476"/>
                  </a:lnTo>
                  <a:lnTo>
                    <a:pt x="102463" y="0"/>
                  </a:lnTo>
                  <a:close/>
                </a:path>
                <a:path w="512445" h="102869">
                  <a:moveTo>
                    <a:pt x="512330" y="0"/>
                  </a:moveTo>
                  <a:lnTo>
                    <a:pt x="307390" y="0"/>
                  </a:lnTo>
                  <a:lnTo>
                    <a:pt x="307390" y="102476"/>
                  </a:lnTo>
                  <a:lnTo>
                    <a:pt x="512330" y="102476"/>
                  </a:lnTo>
                  <a:lnTo>
                    <a:pt x="5123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253551" y="2995522"/>
              <a:ext cx="1127125" cy="0"/>
            </a:xfrm>
            <a:custGeom>
              <a:avLst/>
              <a:gdLst/>
              <a:ahLst/>
              <a:cxnLst/>
              <a:rect l="l" t="t" r="r" b="b"/>
              <a:pathLst>
                <a:path w="1127125">
                  <a:moveTo>
                    <a:pt x="0" y="0"/>
                  </a:moveTo>
                  <a:lnTo>
                    <a:pt x="307397" y="0"/>
                  </a:lnTo>
                </a:path>
                <a:path w="1127125">
                  <a:moveTo>
                    <a:pt x="409863" y="0"/>
                  </a:moveTo>
                  <a:lnTo>
                    <a:pt x="1127124" y="0"/>
                  </a:lnTo>
                </a:path>
              </a:pathLst>
            </a:custGeom>
            <a:ln w="102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483142" y="2944289"/>
              <a:ext cx="205104" cy="102870"/>
            </a:xfrm>
            <a:custGeom>
              <a:avLst/>
              <a:gdLst/>
              <a:ahLst/>
              <a:cxnLst/>
              <a:rect l="l" t="t" r="r" b="b"/>
              <a:pathLst>
                <a:path w="205104" h="102869">
                  <a:moveTo>
                    <a:pt x="0" y="0"/>
                  </a:moveTo>
                  <a:lnTo>
                    <a:pt x="204931" y="0"/>
                  </a:lnTo>
                  <a:lnTo>
                    <a:pt x="204931" y="102465"/>
                  </a:lnTo>
                  <a:lnTo>
                    <a:pt x="0" y="102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9856" y="3979869"/>
            <a:ext cx="8528143" cy="630713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12779743" y="61530"/>
            <a:ext cx="2446655" cy="855980"/>
          </a:xfrm>
          <a:custGeom>
            <a:avLst/>
            <a:gdLst/>
            <a:ahLst/>
            <a:cxnLst/>
            <a:rect l="l" t="t" r="r" b="b"/>
            <a:pathLst>
              <a:path w="2446655" h="855980">
                <a:moveTo>
                  <a:pt x="2446528" y="798563"/>
                </a:moveTo>
                <a:lnTo>
                  <a:pt x="2420912" y="734466"/>
                </a:lnTo>
                <a:lnTo>
                  <a:pt x="2399868" y="698957"/>
                </a:lnTo>
                <a:lnTo>
                  <a:pt x="2376855" y="664527"/>
                </a:lnTo>
                <a:lnTo>
                  <a:pt x="2352319" y="631202"/>
                </a:lnTo>
                <a:lnTo>
                  <a:pt x="2321763" y="592112"/>
                </a:lnTo>
                <a:lnTo>
                  <a:pt x="2289949" y="555434"/>
                </a:lnTo>
                <a:lnTo>
                  <a:pt x="2274328" y="537908"/>
                </a:lnTo>
                <a:lnTo>
                  <a:pt x="2274328" y="675106"/>
                </a:lnTo>
                <a:lnTo>
                  <a:pt x="2273719" y="673760"/>
                </a:lnTo>
                <a:lnTo>
                  <a:pt x="2269553" y="673315"/>
                </a:lnTo>
                <a:lnTo>
                  <a:pt x="2273541" y="673735"/>
                </a:lnTo>
                <a:lnTo>
                  <a:pt x="2274316" y="672541"/>
                </a:lnTo>
                <a:lnTo>
                  <a:pt x="2274328" y="675106"/>
                </a:lnTo>
                <a:lnTo>
                  <a:pt x="2274328" y="537908"/>
                </a:lnTo>
                <a:lnTo>
                  <a:pt x="2223211" y="484314"/>
                </a:lnTo>
                <a:lnTo>
                  <a:pt x="2188159" y="451116"/>
                </a:lnTo>
                <a:lnTo>
                  <a:pt x="2152180" y="417830"/>
                </a:lnTo>
                <a:lnTo>
                  <a:pt x="2140508" y="408152"/>
                </a:lnTo>
                <a:lnTo>
                  <a:pt x="2140508" y="503326"/>
                </a:lnTo>
                <a:lnTo>
                  <a:pt x="2140343" y="503415"/>
                </a:lnTo>
                <a:lnTo>
                  <a:pt x="2139518" y="503326"/>
                </a:lnTo>
                <a:lnTo>
                  <a:pt x="2138946" y="502805"/>
                </a:lnTo>
                <a:lnTo>
                  <a:pt x="2138946" y="503262"/>
                </a:lnTo>
                <a:lnTo>
                  <a:pt x="2129447" y="502234"/>
                </a:lnTo>
                <a:lnTo>
                  <a:pt x="2138769" y="503237"/>
                </a:lnTo>
                <a:lnTo>
                  <a:pt x="2137245" y="501802"/>
                </a:lnTo>
                <a:lnTo>
                  <a:pt x="2137803" y="501865"/>
                </a:lnTo>
                <a:lnTo>
                  <a:pt x="2138769" y="503237"/>
                </a:lnTo>
                <a:lnTo>
                  <a:pt x="2138946" y="503262"/>
                </a:lnTo>
                <a:lnTo>
                  <a:pt x="2138946" y="502805"/>
                </a:lnTo>
                <a:lnTo>
                  <a:pt x="2137981" y="501878"/>
                </a:lnTo>
                <a:lnTo>
                  <a:pt x="2139277" y="502018"/>
                </a:lnTo>
                <a:lnTo>
                  <a:pt x="2140508" y="503326"/>
                </a:lnTo>
                <a:lnTo>
                  <a:pt x="2140508" y="408152"/>
                </a:lnTo>
                <a:lnTo>
                  <a:pt x="2134654" y="403288"/>
                </a:lnTo>
                <a:lnTo>
                  <a:pt x="2134654" y="498957"/>
                </a:lnTo>
                <a:lnTo>
                  <a:pt x="2133498" y="497560"/>
                </a:lnTo>
                <a:lnTo>
                  <a:pt x="2134146" y="497624"/>
                </a:lnTo>
                <a:lnTo>
                  <a:pt x="2134654" y="498957"/>
                </a:lnTo>
                <a:lnTo>
                  <a:pt x="2134654" y="403288"/>
                </a:lnTo>
                <a:lnTo>
                  <a:pt x="2114994" y="386969"/>
                </a:lnTo>
                <a:lnTo>
                  <a:pt x="2076780" y="357263"/>
                </a:lnTo>
                <a:lnTo>
                  <a:pt x="2044268" y="333641"/>
                </a:lnTo>
                <a:lnTo>
                  <a:pt x="2044268" y="448259"/>
                </a:lnTo>
                <a:lnTo>
                  <a:pt x="2043252" y="449199"/>
                </a:lnTo>
                <a:lnTo>
                  <a:pt x="2043442" y="448170"/>
                </a:lnTo>
                <a:lnTo>
                  <a:pt x="2044268" y="448259"/>
                </a:lnTo>
                <a:lnTo>
                  <a:pt x="2044268" y="333641"/>
                </a:lnTo>
                <a:lnTo>
                  <a:pt x="1997379" y="300088"/>
                </a:lnTo>
                <a:lnTo>
                  <a:pt x="1956079" y="273888"/>
                </a:lnTo>
                <a:lnTo>
                  <a:pt x="1913775" y="248843"/>
                </a:lnTo>
                <a:lnTo>
                  <a:pt x="1868843" y="223520"/>
                </a:lnTo>
                <a:lnTo>
                  <a:pt x="1823605" y="199453"/>
                </a:lnTo>
                <a:lnTo>
                  <a:pt x="1777961" y="177876"/>
                </a:lnTo>
                <a:lnTo>
                  <a:pt x="1732026" y="157556"/>
                </a:lnTo>
                <a:lnTo>
                  <a:pt x="1685671" y="139750"/>
                </a:lnTo>
                <a:lnTo>
                  <a:pt x="1639036" y="123190"/>
                </a:lnTo>
                <a:lnTo>
                  <a:pt x="1592122" y="107873"/>
                </a:lnTo>
                <a:lnTo>
                  <a:pt x="1544929" y="93802"/>
                </a:lnTo>
                <a:lnTo>
                  <a:pt x="1497317" y="82232"/>
                </a:lnTo>
                <a:lnTo>
                  <a:pt x="1449438" y="71920"/>
                </a:lnTo>
                <a:lnTo>
                  <a:pt x="1352715" y="56299"/>
                </a:lnTo>
                <a:lnTo>
                  <a:pt x="1303883" y="51003"/>
                </a:lnTo>
                <a:lnTo>
                  <a:pt x="1254772" y="46939"/>
                </a:lnTo>
                <a:lnTo>
                  <a:pt x="1205395" y="44132"/>
                </a:lnTo>
                <a:lnTo>
                  <a:pt x="1155750" y="42570"/>
                </a:lnTo>
                <a:lnTo>
                  <a:pt x="1055535" y="44450"/>
                </a:lnTo>
                <a:lnTo>
                  <a:pt x="954278" y="51333"/>
                </a:lnTo>
                <a:lnTo>
                  <a:pt x="902042" y="57162"/>
                </a:lnTo>
                <a:lnTo>
                  <a:pt x="850112" y="65570"/>
                </a:lnTo>
                <a:lnTo>
                  <a:pt x="798576" y="75298"/>
                </a:lnTo>
                <a:lnTo>
                  <a:pt x="747382" y="86347"/>
                </a:lnTo>
                <a:lnTo>
                  <a:pt x="696493" y="98691"/>
                </a:lnTo>
                <a:lnTo>
                  <a:pt x="645845" y="112356"/>
                </a:lnTo>
                <a:lnTo>
                  <a:pt x="545261" y="142303"/>
                </a:lnTo>
                <a:lnTo>
                  <a:pt x="495211" y="158584"/>
                </a:lnTo>
                <a:lnTo>
                  <a:pt x="390283" y="195719"/>
                </a:lnTo>
                <a:lnTo>
                  <a:pt x="286143" y="235508"/>
                </a:lnTo>
                <a:lnTo>
                  <a:pt x="234162" y="254127"/>
                </a:lnTo>
                <a:lnTo>
                  <a:pt x="231432" y="257670"/>
                </a:lnTo>
                <a:lnTo>
                  <a:pt x="228942" y="259956"/>
                </a:lnTo>
                <a:lnTo>
                  <a:pt x="226352" y="262229"/>
                </a:lnTo>
                <a:lnTo>
                  <a:pt x="222288" y="261785"/>
                </a:lnTo>
                <a:lnTo>
                  <a:pt x="217614" y="262559"/>
                </a:lnTo>
                <a:lnTo>
                  <a:pt x="214414" y="260934"/>
                </a:lnTo>
                <a:lnTo>
                  <a:pt x="211874" y="259372"/>
                </a:lnTo>
                <a:lnTo>
                  <a:pt x="214033" y="255778"/>
                </a:lnTo>
                <a:lnTo>
                  <a:pt x="217131" y="254838"/>
                </a:lnTo>
                <a:lnTo>
                  <a:pt x="232854" y="232270"/>
                </a:lnTo>
                <a:lnTo>
                  <a:pt x="250215" y="212445"/>
                </a:lnTo>
                <a:lnTo>
                  <a:pt x="269024" y="192773"/>
                </a:lnTo>
                <a:lnTo>
                  <a:pt x="288696" y="174472"/>
                </a:lnTo>
                <a:lnTo>
                  <a:pt x="302158" y="160604"/>
                </a:lnTo>
                <a:lnTo>
                  <a:pt x="314388" y="147878"/>
                </a:lnTo>
                <a:lnTo>
                  <a:pt x="325310" y="133731"/>
                </a:lnTo>
                <a:lnTo>
                  <a:pt x="334670" y="116865"/>
                </a:lnTo>
                <a:lnTo>
                  <a:pt x="357949" y="90017"/>
                </a:lnTo>
                <a:lnTo>
                  <a:pt x="368719" y="60528"/>
                </a:lnTo>
                <a:lnTo>
                  <a:pt x="366941" y="29667"/>
                </a:lnTo>
                <a:lnTo>
                  <a:pt x="352513" y="0"/>
                </a:lnTo>
                <a:lnTo>
                  <a:pt x="304126" y="16459"/>
                </a:lnTo>
                <a:lnTo>
                  <a:pt x="260388" y="41084"/>
                </a:lnTo>
                <a:lnTo>
                  <a:pt x="220802" y="70002"/>
                </a:lnTo>
                <a:lnTo>
                  <a:pt x="184442" y="103098"/>
                </a:lnTo>
                <a:lnTo>
                  <a:pt x="150558" y="139014"/>
                </a:lnTo>
                <a:lnTo>
                  <a:pt x="118211" y="177660"/>
                </a:lnTo>
                <a:lnTo>
                  <a:pt x="100203" y="198704"/>
                </a:lnTo>
                <a:lnTo>
                  <a:pt x="81521" y="220941"/>
                </a:lnTo>
                <a:lnTo>
                  <a:pt x="59537" y="245376"/>
                </a:lnTo>
                <a:lnTo>
                  <a:pt x="43789" y="262826"/>
                </a:lnTo>
                <a:lnTo>
                  <a:pt x="26035" y="283895"/>
                </a:lnTo>
                <a:lnTo>
                  <a:pt x="25057" y="285064"/>
                </a:lnTo>
                <a:lnTo>
                  <a:pt x="329374" y="318135"/>
                </a:lnTo>
                <a:lnTo>
                  <a:pt x="329501" y="316865"/>
                </a:lnTo>
                <a:lnTo>
                  <a:pt x="329463" y="318147"/>
                </a:lnTo>
                <a:lnTo>
                  <a:pt x="25057" y="285064"/>
                </a:lnTo>
                <a:lnTo>
                  <a:pt x="19138" y="292087"/>
                </a:lnTo>
                <a:lnTo>
                  <a:pt x="11252" y="301447"/>
                </a:lnTo>
                <a:lnTo>
                  <a:pt x="5892" y="313639"/>
                </a:lnTo>
                <a:lnTo>
                  <a:pt x="0" y="327050"/>
                </a:lnTo>
                <a:lnTo>
                  <a:pt x="4127" y="353047"/>
                </a:lnTo>
                <a:lnTo>
                  <a:pt x="17767" y="392861"/>
                </a:lnTo>
                <a:lnTo>
                  <a:pt x="40767" y="436232"/>
                </a:lnTo>
                <a:lnTo>
                  <a:pt x="44297" y="441731"/>
                </a:lnTo>
                <a:lnTo>
                  <a:pt x="48044" y="445973"/>
                </a:lnTo>
                <a:lnTo>
                  <a:pt x="54432" y="446659"/>
                </a:lnTo>
                <a:lnTo>
                  <a:pt x="60947" y="456311"/>
                </a:lnTo>
                <a:lnTo>
                  <a:pt x="125768" y="468464"/>
                </a:lnTo>
                <a:lnTo>
                  <a:pt x="227507" y="475691"/>
                </a:lnTo>
                <a:lnTo>
                  <a:pt x="230936" y="477342"/>
                </a:lnTo>
                <a:lnTo>
                  <a:pt x="234378" y="478993"/>
                </a:lnTo>
                <a:lnTo>
                  <a:pt x="241490" y="481037"/>
                </a:lnTo>
                <a:lnTo>
                  <a:pt x="256425" y="480110"/>
                </a:lnTo>
                <a:lnTo>
                  <a:pt x="263207" y="483400"/>
                </a:lnTo>
                <a:lnTo>
                  <a:pt x="270294" y="485444"/>
                </a:lnTo>
                <a:lnTo>
                  <a:pt x="277622" y="486244"/>
                </a:lnTo>
                <a:lnTo>
                  <a:pt x="285115" y="485787"/>
                </a:lnTo>
                <a:lnTo>
                  <a:pt x="289153" y="490054"/>
                </a:lnTo>
                <a:lnTo>
                  <a:pt x="290499" y="491477"/>
                </a:lnTo>
                <a:lnTo>
                  <a:pt x="298018" y="491032"/>
                </a:lnTo>
                <a:lnTo>
                  <a:pt x="304787" y="491756"/>
                </a:lnTo>
                <a:lnTo>
                  <a:pt x="358406" y="506526"/>
                </a:lnTo>
                <a:lnTo>
                  <a:pt x="410870" y="524992"/>
                </a:lnTo>
                <a:lnTo>
                  <a:pt x="462407" y="544652"/>
                </a:lnTo>
                <a:lnTo>
                  <a:pt x="512660" y="567994"/>
                </a:lnTo>
                <a:lnTo>
                  <a:pt x="561568" y="595020"/>
                </a:lnTo>
                <a:lnTo>
                  <a:pt x="580174" y="604710"/>
                </a:lnTo>
                <a:lnTo>
                  <a:pt x="585800" y="607872"/>
                </a:lnTo>
                <a:lnTo>
                  <a:pt x="591604" y="609790"/>
                </a:lnTo>
                <a:lnTo>
                  <a:pt x="597242" y="610400"/>
                </a:lnTo>
                <a:lnTo>
                  <a:pt x="602665" y="607161"/>
                </a:lnTo>
                <a:lnTo>
                  <a:pt x="607847" y="602602"/>
                </a:lnTo>
                <a:lnTo>
                  <a:pt x="607644" y="592366"/>
                </a:lnTo>
                <a:lnTo>
                  <a:pt x="604126" y="586879"/>
                </a:lnTo>
                <a:lnTo>
                  <a:pt x="594855" y="569264"/>
                </a:lnTo>
                <a:lnTo>
                  <a:pt x="588822" y="550722"/>
                </a:lnTo>
                <a:lnTo>
                  <a:pt x="583349" y="530961"/>
                </a:lnTo>
                <a:lnTo>
                  <a:pt x="575386" y="513486"/>
                </a:lnTo>
                <a:lnTo>
                  <a:pt x="570306" y="506552"/>
                </a:lnTo>
                <a:lnTo>
                  <a:pt x="564146" y="500773"/>
                </a:lnTo>
                <a:lnTo>
                  <a:pt x="557339" y="494919"/>
                </a:lnTo>
                <a:lnTo>
                  <a:pt x="549998" y="490296"/>
                </a:lnTo>
                <a:lnTo>
                  <a:pt x="503847" y="459727"/>
                </a:lnTo>
                <a:lnTo>
                  <a:pt x="456057" y="432816"/>
                </a:lnTo>
                <a:lnTo>
                  <a:pt x="406768" y="409575"/>
                </a:lnTo>
                <a:lnTo>
                  <a:pt x="356336" y="387489"/>
                </a:lnTo>
                <a:lnTo>
                  <a:pt x="304634" y="369100"/>
                </a:lnTo>
                <a:lnTo>
                  <a:pt x="288531" y="364794"/>
                </a:lnTo>
                <a:lnTo>
                  <a:pt x="273532" y="355498"/>
                </a:lnTo>
                <a:lnTo>
                  <a:pt x="276618" y="349453"/>
                </a:lnTo>
                <a:lnTo>
                  <a:pt x="281559" y="343598"/>
                </a:lnTo>
                <a:lnTo>
                  <a:pt x="290677" y="345859"/>
                </a:lnTo>
                <a:lnTo>
                  <a:pt x="297662" y="342785"/>
                </a:lnTo>
                <a:lnTo>
                  <a:pt x="302882" y="334416"/>
                </a:lnTo>
                <a:lnTo>
                  <a:pt x="311480" y="335356"/>
                </a:lnTo>
                <a:lnTo>
                  <a:pt x="319951" y="334987"/>
                </a:lnTo>
                <a:lnTo>
                  <a:pt x="325399" y="325361"/>
                </a:lnTo>
                <a:lnTo>
                  <a:pt x="327393" y="326859"/>
                </a:lnTo>
                <a:lnTo>
                  <a:pt x="328777" y="327012"/>
                </a:lnTo>
                <a:lnTo>
                  <a:pt x="329704" y="324561"/>
                </a:lnTo>
                <a:lnTo>
                  <a:pt x="337934" y="325450"/>
                </a:lnTo>
                <a:lnTo>
                  <a:pt x="345795" y="323748"/>
                </a:lnTo>
                <a:lnTo>
                  <a:pt x="351066" y="316661"/>
                </a:lnTo>
                <a:lnTo>
                  <a:pt x="356755" y="316001"/>
                </a:lnTo>
                <a:lnTo>
                  <a:pt x="362724" y="315366"/>
                </a:lnTo>
                <a:lnTo>
                  <a:pt x="412851" y="299097"/>
                </a:lnTo>
                <a:lnTo>
                  <a:pt x="502412" y="267957"/>
                </a:lnTo>
                <a:lnTo>
                  <a:pt x="588213" y="240233"/>
                </a:lnTo>
                <a:lnTo>
                  <a:pt x="711288" y="203784"/>
                </a:lnTo>
                <a:lnTo>
                  <a:pt x="733780" y="199834"/>
                </a:lnTo>
                <a:lnTo>
                  <a:pt x="745045" y="197231"/>
                </a:lnTo>
                <a:lnTo>
                  <a:pt x="756069" y="195872"/>
                </a:lnTo>
                <a:lnTo>
                  <a:pt x="804176" y="185762"/>
                </a:lnTo>
                <a:lnTo>
                  <a:pt x="900595" y="170700"/>
                </a:lnTo>
                <a:lnTo>
                  <a:pt x="948918" y="165722"/>
                </a:lnTo>
                <a:lnTo>
                  <a:pt x="997356" y="162052"/>
                </a:lnTo>
                <a:lnTo>
                  <a:pt x="1045933" y="159664"/>
                </a:lnTo>
                <a:lnTo>
                  <a:pt x="1094638" y="158559"/>
                </a:lnTo>
                <a:lnTo>
                  <a:pt x="1143342" y="160020"/>
                </a:lnTo>
                <a:lnTo>
                  <a:pt x="1192187" y="162775"/>
                </a:lnTo>
                <a:lnTo>
                  <a:pt x="1231607" y="164503"/>
                </a:lnTo>
                <a:lnTo>
                  <a:pt x="1270749" y="168757"/>
                </a:lnTo>
                <a:lnTo>
                  <a:pt x="1349324" y="174739"/>
                </a:lnTo>
                <a:lnTo>
                  <a:pt x="1351673" y="176276"/>
                </a:lnTo>
                <a:lnTo>
                  <a:pt x="1356385" y="179336"/>
                </a:lnTo>
                <a:lnTo>
                  <a:pt x="1363954" y="180162"/>
                </a:lnTo>
                <a:lnTo>
                  <a:pt x="1379537" y="179298"/>
                </a:lnTo>
                <a:lnTo>
                  <a:pt x="1383982" y="182333"/>
                </a:lnTo>
                <a:lnTo>
                  <a:pt x="1386205" y="183857"/>
                </a:lnTo>
                <a:lnTo>
                  <a:pt x="1400670" y="185432"/>
                </a:lnTo>
                <a:lnTo>
                  <a:pt x="1408137" y="184962"/>
                </a:lnTo>
                <a:lnTo>
                  <a:pt x="1414373" y="188201"/>
                </a:lnTo>
                <a:lnTo>
                  <a:pt x="1420952" y="190195"/>
                </a:lnTo>
                <a:lnTo>
                  <a:pt x="1427924" y="189674"/>
                </a:lnTo>
                <a:lnTo>
                  <a:pt x="1434795" y="190423"/>
                </a:lnTo>
                <a:lnTo>
                  <a:pt x="1436420" y="191871"/>
                </a:lnTo>
                <a:lnTo>
                  <a:pt x="1439659" y="194779"/>
                </a:lnTo>
                <a:lnTo>
                  <a:pt x="1445488" y="195414"/>
                </a:lnTo>
                <a:lnTo>
                  <a:pt x="1451762" y="193548"/>
                </a:lnTo>
                <a:lnTo>
                  <a:pt x="1453540" y="196291"/>
                </a:lnTo>
                <a:lnTo>
                  <a:pt x="1455572" y="196507"/>
                </a:lnTo>
                <a:lnTo>
                  <a:pt x="1457985" y="194208"/>
                </a:lnTo>
                <a:lnTo>
                  <a:pt x="1462011" y="198488"/>
                </a:lnTo>
                <a:lnTo>
                  <a:pt x="1463357" y="199910"/>
                </a:lnTo>
                <a:lnTo>
                  <a:pt x="1470799" y="199440"/>
                </a:lnTo>
                <a:lnTo>
                  <a:pt x="1477327" y="201422"/>
                </a:lnTo>
                <a:lnTo>
                  <a:pt x="1501749" y="207911"/>
                </a:lnTo>
                <a:lnTo>
                  <a:pt x="1550924" y="218363"/>
                </a:lnTo>
                <a:lnTo>
                  <a:pt x="1574711" y="227330"/>
                </a:lnTo>
                <a:lnTo>
                  <a:pt x="1577949" y="225132"/>
                </a:lnTo>
                <a:lnTo>
                  <a:pt x="1580934" y="224180"/>
                </a:lnTo>
                <a:lnTo>
                  <a:pt x="1581340" y="221665"/>
                </a:lnTo>
                <a:lnTo>
                  <a:pt x="1569046" y="213944"/>
                </a:lnTo>
                <a:lnTo>
                  <a:pt x="1568856" y="211366"/>
                </a:lnTo>
                <a:lnTo>
                  <a:pt x="1573250" y="208013"/>
                </a:lnTo>
                <a:lnTo>
                  <a:pt x="1577174" y="207162"/>
                </a:lnTo>
                <a:lnTo>
                  <a:pt x="1580095" y="206209"/>
                </a:lnTo>
                <a:lnTo>
                  <a:pt x="1630286" y="223151"/>
                </a:lnTo>
                <a:lnTo>
                  <a:pt x="1679613" y="242570"/>
                </a:lnTo>
                <a:lnTo>
                  <a:pt x="1728266" y="263182"/>
                </a:lnTo>
                <a:lnTo>
                  <a:pt x="1776285" y="285013"/>
                </a:lnTo>
                <a:lnTo>
                  <a:pt x="1870494" y="333565"/>
                </a:lnTo>
                <a:lnTo>
                  <a:pt x="1968703" y="400443"/>
                </a:lnTo>
                <a:lnTo>
                  <a:pt x="2040077" y="447802"/>
                </a:lnTo>
                <a:lnTo>
                  <a:pt x="2042375" y="449338"/>
                </a:lnTo>
                <a:lnTo>
                  <a:pt x="2043023" y="449402"/>
                </a:lnTo>
                <a:lnTo>
                  <a:pt x="2043214" y="449427"/>
                </a:lnTo>
                <a:lnTo>
                  <a:pt x="2042375" y="449338"/>
                </a:lnTo>
                <a:lnTo>
                  <a:pt x="2043125" y="451967"/>
                </a:lnTo>
                <a:lnTo>
                  <a:pt x="2044471" y="453390"/>
                </a:lnTo>
                <a:lnTo>
                  <a:pt x="2046312" y="453593"/>
                </a:lnTo>
                <a:lnTo>
                  <a:pt x="2047481" y="455002"/>
                </a:lnTo>
                <a:lnTo>
                  <a:pt x="2050440" y="455320"/>
                </a:lnTo>
                <a:lnTo>
                  <a:pt x="2051685" y="459282"/>
                </a:lnTo>
                <a:lnTo>
                  <a:pt x="2054428" y="460857"/>
                </a:lnTo>
                <a:lnTo>
                  <a:pt x="2058314" y="461289"/>
                </a:lnTo>
                <a:lnTo>
                  <a:pt x="2059470" y="465239"/>
                </a:lnTo>
                <a:lnTo>
                  <a:pt x="2060765" y="466661"/>
                </a:lnTo>
                <a:lnTo>
                  <a:pt x="2062060" y="468083"/>
                </a:lnTo>
                <a:lnTo>
                  <a:pt x="2066188" y="467245"/>
                </a:lnTo>
                <a:lnTo>
                  <a:pt x="2067255" y="471195"/>
                </a:lnTo>
                <a:lnTo>
                  <a:pt x="2069846" y="474040"/>
                </a:lnTo>
                <a:lnTo>
                  <a:pt x="2073922" y="474472"/>
                </a:lnTo>
                <a:lnTo>
                  <a:pt x="2074989" y="478421"/>
                </a:lnTo>
                <a:lnTo>
                  <a:pt x="2077631" y="479996"/>
                </a:lnTo>
                <a:lnTo>
                  <a:pt x="2081695" y="480428"/>
                </a:lnTo>
                <a:lnTo>
                  <a:pt x="2082673" y="484378"/>
                </a:lnTo>
                <a:lnTo>
                  <a:pt x="2085314" y="485940"/>
                </a:lnTo>
                <a:lnTo>
                  <a:pt x="2089480" y="486384"/>
                </a:lnTo>
                <a:lnTo>
                  <a:pt x="2090369" y="490321"/>
                </a:lnTo>
                <a:lnTo>
                  <a:pt x="2091613" y="491731"/>
                </a:lnTo>
                <a:lnTo>
                  <a:pt x="2092871" y="493141"/>
                </a:lnTo>
                <a:lnTo>
                  <a:pt x="2096985" y="492315"/>
                </a:lnTo>
                <a:lnTo>
                  <a:pt x="2097024" y="493598"/>
                </a:lnTo>
                <a:lnTo>
                  <a:pt x="2098040" y="494271"/>
                </a:lnTo>
                <a:lnTo>
                  <a:pt x="2098560" y="496697"/>
                </a:lnTo>
                <a:lnTo>
                  <a:pt x="2101062" y="498767"/>
                </a:lnTo>
                <a:lnTo>
                  <a:pt x="2103412" y="498919"/>
                </a:lnTo>
                <a:lnTo>
                  <a:pt x="2104440" y="499516"/>
                </a:lnTo>
                <a:lnTo>
                  <a:pt x="2104720" y="499554"/>
                </a:lnTo>
                <a:lnTo>
                  <a:pt x="2105596" y="503466"/>
                </a:lnTo>
                <a:lnTo>
                  <a:pt x="2106765" y="504875"/>
                </a:lnTo>
                <a:lnTo>
                  <a:pt x="2107920" y="506272"/>
                </a:lnTo>
                <a:lnTo>
                  <a:pt x="2112124" y="505460"/>
                </a:lnTo>
                <a:lnTo>
                  <a:pt x="2112264" y="506755"/>
                </a:lnTo>
                <a:lnTo>
                  <a:pt x="2113153" y="510679"/>
                </a:lnTo>
                <a:lnTo>
                  <a:pt x="2115604" y="512216"/>
                </a:lnTo>
                <a:lnTo>
                  <a:pt x="2119960" y="512699"/>
                </a:lnTo>
                <a:lnTo>
                  <a:pt x="2120747" y="516610"/>
                </a:lnTo>
                <a:lnTo>
                  <a:pt x="2121954" y="518020"/>
                </a:lnTo>
                <a:lnTo>
                  <a:pt x="2123160" y="519430"/>
                </a:lnTo>
                <a:lnTo>
                  <a:pt x="2127364" y="518604"/>
                </a:lnTo>
                <a:lnTo>
                  <a:pt x="2127415" y="519887"/>
                </a:lnTo>
                <a:lnTo>
                  <a:pt x="2128202" y="523811"/>
                </a:lnTo>
                <a:lnTo>
                  <a:pt x="2130755" y="525360"/>
                </a:lnTo>
                <a:lnTo>
                  <a:pt x="2134920" y="525818"/>
                </a:lnTo>
                <a:lnTo>
                  <a:pt x="2135797" y="529742"/>
                </a:lnTo>
                <a:lnTo>
                  <a:pt x="2138210" y="532561"/>
                </a:lnTo>
                <a:lnTo>
                  <a:pt x="2142286" y="533006"/>
                </a:lnTo>
                <a:lnTo>
                  <a:pt x="2207095" y="597535"/>
                </a:lnTo>
                <a:lnTo>
                  <a:pt x="2217191" y="605015"/>
                </a:lnTo>
                <a:lnTo>
                  <a:pt x="2225916" y="613625"/>
                </a:lnTo>
                <a:lnTo>
                  <a:pt x="2233993" y="622173"/>
                </a:lnTo>
                <a:lnTo>
                  <a:pt x="2241842" y="631964"/>
                </a:lnTo>
                <a:lnTo>
                  <a:pt x="2241232" y="633183"/>
                </a:lnTo>
                <a:lnTo>
                  <a:pt x="2240267" y="634352"/>
                </a:lnTo>
                <a:lnTo>
                  <a:pt x="2237257" y="637857"/>
                </a:lnTo>
                <a:lnTo>
                  <a:pt x="2235085" y="638898"/>
                </a:lnTo>
                <a:lnTo>
                  <a:pt x="2232177" y="639864"/>
                </a:lnTo>
                <a:lnTo>
                  <a:pt x="2237549" y="646836"/>
                </a:lnTo>
                <a:lnTo>
                  <a:pt x="2243150" y="653834"/>
                </a:lnTo>
                <a:lnTo>
                  <a:pt x="2249424" y="660895"/>
                </a:lnTo>
                <a:lnTo>
                  <a:pt x="2257094" y="665568"/>
                </a:lnTo>
                <a:lnTo>
                  <a:pt x="2260663" y="667232"/>
                </a:lnTo>
                <a:lnTo>
                  <a:pt x="2263952" y="668858"/>
                </a:lnTo>
                <a:lnTo>
                  <a:pt x="2265464" y="671588"/>
                </a:lnTo>
                <a:lnTo>
                  <a:pt x="2266213" y="672947"/>
                </a:lnTo>
                <a:lnTo>
                  <a:pt x="2263254" y="670064"/>
                </a:lnTo>
                <a:lnTo>
                  <a:pt x="2260155" y="668451"/>
                </a:lnTo>
                <a:lnTo>
                  <a:pt x="2257094" y="665568"/>
                </a:lnTo>
                <a:lnTo>
                  <a:pt x="2258720" y="669569"/>
                </a:lnTo>
                <a:lnTo>
                  <a:pt x="2260765" y="672350"/>
                </a:lnTo>
                <a:lnTo>
                  <a:pt x="2265108" y="672833"/>
                </a:lnTo>
                <a:lnTo>
                  <a:pt x="2265197" y="674103"/>
                </a:lnTo>
                <a:lnTo>
                  <a:pt x="2265540" y="679259"/>
                </a:lnTo>
                <a:lnTo>
                  <a:pt x="2268918" y="683450"/>
                </a:lnTo>
                <a:lnTo>
                  <a:pt x="2274341" y="685317"/>
                </a:lnTo>
                <a:lnTo>
                  <a:pt x="2274570" y="689178"/>
                </a:lnTo>
                <a:lnTo>
                  <a:pt x="2276335" y="691921"/>
                </a:lnTo>
                <a:lnTo>
                  <a:pt x="2280361" y="693635"/>
                </a:lnTo>
                <a:lnTo>
                  <a:pt x="2281758" y="696341"/>
                </a:lnTo>
                <a:lnTo>
                  <a:pt x="2282964" y="699033"/>
                </a:lnTo>
                <a:lnTo>
                  <a:pt x="2288324" y="699617"/>
                </a:lnTo>
                <a:lnTo>
                  <a:pt x="2287905" y="698296"/>
                </a:lnTo>
                <a:lnTo>
                  <a:pt x="2287397" y="696976"/>
                </a:lnTo>
                <a:lnTo>
                  <a:pt x="2288095" y="698309"/>
                </a:lnTo>
                <a:lnTo>
                  <a:pt x="2288425" y="699630"/>
                </a:lnTo>
                <a:lnTo>
                  <a:pt x="2282964" y="699033"/>
                </a:lnTo>
                <a:lnTo>
                  <a:pt x="2283561" y="700379"/>
                </a:lnTo>
                <a:lnTo>
                  <a:pt x="2287917" y="700849"/>
                </a:lnTo>
                <a:lnTo>
                  <a:pt x="2288197" y="703440"/>
                </a:lnTo>
                <a:lnTo>
                  <a:pt x="2289073" y="704811"/>
                </a:lnTo>
                <a:lnTo>
                  <a:pt x="2290978" y="706285"/>
                </a:lnTo>
                <a:lnTo>
                  <a:pt x="2295410" y="713155"/>
                </a:lnTo>
                <a:lnTo>
                  <a:pt x="2300401" y="721372"/>
                </a:lnTo>
                <a:lnTo>
                  <a:pt x="2306370" y="727125"/>
                </a:lnTo>
                <a:lnTo>
                  <a:pt x="2313076" y="732967"/>
                </a:lnTo>
                <a:lnTo>
                  <a:pt x="2317153" y="741070"/>
                </a:lnTo>
                <a:lnTo>
                  <a:pt x="2321052" y="749160"/>
                </a:lnTo>
                <a:lnTo>
                  <a:pt x="2328697" y="753821"/>
                </a:lnTo>
                <a:lnTo>
                  <a:pt x="2329624" y="759040"/>
                </a:lnTo>
                <a:lnTo>
                  <a:pt x="2333891" y="762050"/>
                </a:lnTo>
                <a:lnTo>
                  <a:pt x="2337638" y="766292"/>
                </a:lnTo>
                <a:lnTo>
                  <a:pt x="2350579" y="788136"/>
                </a:lnTo>
                <a:lnTo>
                  <a:pt x="2364016" y="810044"/>
                </a:lnTo>
                <a:lnTo>
                  <a:pt x="2376589" y="831850"/>
                </a:lnTo>
                <a:lnTo>
                  <a:pt x="2386711" y="855941"/>
                </a:lnTo>
                <a:lnTo>
                  <a:pt x="2394051" y="851623"/>
                </a:lnTo>
                <a:lnTo>
                  <a:pt x="2401722" y="848626"/>
                </a:lnTo>
                <a:lnTo>
                  <a:pt x="2408263" y="845502"/>
                </a:lnTo>
                <a:lnTo>
                  <a:pt x="2412504" y="838301"/>
                </a:lnTo>
                <a:lnTo>
                  <a:pt x="2413927" y="837184"/>
                </a:lnTo>
                <a:lnTo>
                  <a:pt x="2414397" y="834669"/>
                </a:lnTo>
                <a:lnTo>
                  <a:pt x="2413698" y="833323"/>
                </a:lnTo>
                <a:lnTo>
                  <a:pt x="2418816" y="830046"/>
                </a:lnTo>
                <a:lnTo>
                  <a:pt x="2424595" y="829398"/>
                </a:lnTo>
                <a:lnTo>
                  <a:pt x="2429802" y="828687"/>
                </a:lnTo>
                <a:lnTo>
                  <a:pt x="2433485" y="822693"/>
                </a:lnTo>
                <a:lnTo>
                  <a:pt x="2443442" y="811009"/>
                </a:lnTo>
                <a:lnTo>
                  <a:pt x="2446528" y="798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28542" y="365035"/>
            <a:ext cx="6067425" cy="308419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ts val="8250"/>
              </a:lnSpc>
              <a:spcBef>
                <a:spcPts val="1500"/>
              </a:spcBef>
            </a:pPr>
            <a:r>
              <a:rPr sz="8000" spc="-95" dirty="0"/>
              <a:t>Deterra</a:t>
            </a:r>
            <a:r>
              <a:rPr sz="8000" spc="-470" dirty="0"/>
              <a:t> </a:t>
            </a:r>
            <a:r>
              <a:rPr sz="8000" spc="-20" dirty="0"/>
              <a:t>Drug </a:t>
            </a:r>
            <a:r>
              <a:rPr sz="8000" spc="-10" dirty="0"/>
              <a:t>Deactivation</a:t>
            </a:r>
            <a:endParaRPr sz="8000"/>
          </a:p>
          <a:p>
            <a:pPr marL="248920">
              <a:lnSpc>
                <a:spcPct val="100000"/>
              </a:lnSpc>
              <a:spcBef>
                <a:spcPts val="1745"/>
              </a:spcBef>
            </a:pPr>
            <a:r>
              <a:rPr sz="3700" spc="-385" dirty="0"/>
              <a:t>2021</a:t>
            </a:r>
            <a:r>
              <a:rPr sz="3700" spc="-195" dirty="0"/>
              <a:t> </a:t>
            </a:r>
            <a:r>
              <a:rPr sz="3700" spc="-110" dirty="0"/>
              <a:t>-</a:t>
            </a:r>
            <a:r>
              <a:rPr sz="3700" spc="-190" dirty="0"/>
              <a:t> </a:t>
            </a:r>
            <a:r>
              <a:rPr sz="3700" spc="-20" dirty="0"/>
              <a:t>2022</a:t>
            </a:r>
            <a:endParaRPr sz="3700"/>
          </a:p>
        </p:txBody>
      </p:sp>
      <p:sp>
        <p:nvSpPr>
          <p:cNvPr id="79" name="object 79"/>
          <p:cNvSpPr txBox="1"/>
          <p:nvPr/>
        </p:nvSpPr>
        <p:spPr>
          <a:xfrm>
            <a:off x="428542" y="4430843"/>
            <a:ext cx="397827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735" algn="l"/>
              </a:tabLst>
            </a:pPr>
            <a:r>
              <a:rPr sz="5300" b="1" spc="-710" dirty="0">
                <a:solidFill>
                  <a:srgbClr val="F65301"/>
                </a:solidFill>
                <a:latin typeface="Trebuchet MS"/>
                <a:cs typeface="Trebuchet MS"/>
              </a:rPr>
              <a:t>01</a:t>
            </a:r>
            <a:r>
              <a:rPr sz="5300" b="1" dirty="0">
                <a:solidFill>
                  <a:srgbClr val="F65301"/>
                </a:solidFill>
                <a:latin typeface="Trebuchet MS"/>
                <a:cs typeface="Trebuchet MS"/>
              </a:rPr>
              <a:t>	</a:t>
            </a:r>
            <a:r>
              <a:rPr sz="6225" spc="-330" baseline="1338" dirty="0">
                <a:solidFill>
                  <a:srgbClr val="404040"/>
                </a:solidFill>
                <a:latin typeface="Trebuchet MS"/>
                <a:cs typeface="Trebuchet MS"/>
              </a:rPr>
              <a:t>2160</a:t>
            </a:r>
            <a:r>
              <a:rPr sz="6225" spc="-757" baseline="133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6225" spc="-165" baseline="1338" dirty="0">
                <a:solidFill>
                  <a:srgbClr val="404040"/>
                </a:solidFill>
                <a:latin typeface="Trebuchet MS"/>
                <a:cs typeface="Trebuchet MS"/>
              </a:rPr>
              <a:t>Deterra</a:t>
            </a:r>
            <a:endParaRPr sz="6225" baseline="1338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98012" y="5969544"/>
            <a:ext cx="6774815" cy="23945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550"/>
              </a:lnSpc>
              <a:spcBef>
                <a:spcPts val="635"/>
              </a:spcBef>
            </a:pPr>
            <a:r>
              <a:rPr sz="4150" spc="-145" dirty="0">
                <a:solidFill>
                  <a:srgbClr val="404040"/>
                </a:solidFill>
                <a:latin typeface="Trebuchet MS"/>
                <a:cs typeface="Trebuchet MS"/>
              </a:rPr>
              <a:t>Events,</a:t>
            </a:r>
            <a:r>
              <a:rPr sz="415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150" spc="-150" dirty="0">
                <a:solidFill>
                  <a:srgbClr val="404040"/>
                </a:solidFill>
                <a:latin typeface="Trebuchet MS"/>
                <a:cs typeface="Trebuchet MS"/>
              </a:rPr>
              <a:t>hospitals,</a:t>
            </a:r>
            <a:r>
              <a:rPr sz="4150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150" spc="-80" dirty="0">
                <a:solidFill>
                  <a:srgbClr val="404040"/>
                </a:solidFill>
                <a:latin typeface="Trebuchet MS"/>
                <a:cs typeface="Trebuchet MS"/>
              </a:rPr>
              <a:t>pharmacies, </a:t>
            </a:r>
            <a:r>
              <a:rPr sz="4150" spc="-155" dirty="0">
                <a:solidFill>
                  <a:srgbClr val="404040"/>
                </a:solidFill>
                <a:latin typeface="Trebuchet MS"/>
                <a:cs typeface="Trebuchet MS"/>
              </a:rPr>
              <a:t>apartments,</a:t>
            </a:r>
            <a:r>
              <a:rPr sz="4150" spc="-4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150" spc="-55" dirty="0">
                <a:solidFill>
                  <a:srgbClr val="404040"/>
                </a:solidFill>
                <a:latin typeface="Trebuchet MS"/>
                <a:cs typeface="Trebuchet MS"/>
              </a:rPr>
              <a:t>doctors</a:t>
            </a:r>
            <a:r>
              <a:rPr sz="415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150" spc="-55" dirty="0">
                <a:solidFill>
                  <a:srgbClr val="404040"/>
                </a:solidFill>
                <a:latin typeface="Trebuchet MS"/>
                <a:cs typeface="Trebuchet MS"/>
              </a:rPr>
              <a:t>offices, </a:t>
            </a:r>
            <a:r>
              <a:rPr sz="4150" spc="-95" dirty="0">
                <a:solidFill>
                  <a:srgbClr val="404040"/>
                </a:solidFill>
                <a:latin typeface="Trebuchet MS"/>
                <a:cs typeface="Trebuchet MS"/>
              </a:rPr>
              <a:t>partnering</a:t>
            </a:r>
            <a:r>
              <a:rPr sz="4150" spc="-4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150" spc="-180" dirty="0">
                <a:solidFill>
                  <a:srgbClr val="404040"/>
                </a:solidFill>
                <a:latin typeface="Trebuchet MS"/>
                <a:cs typeface="Trebuchet MS"/>
              </a:rPr>
              <a:t>agencies,</a:t>
            </a:r>
            <a:r>
              <a:rPr sz="4150" spc="-4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150" spc="-6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415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150" spc="-45" dirty="0">
                <a:solidFill>
                  <a:srgbClr val="404040"/>
                </a:solidFill>
                <a:latin typeface="Trebuchet MS"/>
                <a:cs typeface="Trebuchet MS"/>
              </a:rPr>
              <a:t>other </a:t>
            </a:r>
            <a:r>
              <a:rPr sz="4150" spc="-10" dirty="0">
                <a:solidFill>
                  <a:srgbClr val="404040"/>
                </a:solidFill>
                <a:latin typeface="Trebuchet MS"/>
                <a:cs typeface="Trebuchet MS"/>
              </a:rPr>
              <a:t>organizations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28542" y="6644239"/>
            <a:ext cx="78867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b="1" spc="-85" dirty="0">
                <a:solidFill>
                  <a:srgbClr val="F65301"/>
                </a:solidFill>
                <a:latin typeface="Trebuchet MS"/>
                <a:cs typeface="Trebuchet MS"/>
              </a:rPr>
              <a:t>02</a:t>
            </a:r>
            <a:endParaRPr sz="53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5168871" y="1882373"/>
            <a:ext cx="3695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b="1" dirty="0">
                <a:solidFill>
                  <a:srgbClr val="FDFDFD"/>
                </a:solidFill>
                <a:latin typeface="Arial"/>
                <a:cs typeface="Arial"/>
              </a:rPr>
              <a:t>T</a:t>
            </a:r>
            <a:r>
              <a:rPr sz="1750" b="1" spc="-254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750" b="1" spc="-60" dirty="0">
                <a:solidFill>
                  <a:srgbClr val="FDFDFD"/>
                </a:solidFill>
                <a:latin typeface="Arial"/>
                <a:cs typeface="Arial"/>
              </a:rPr>
              <a:t>O</a:t>
            </a:r>
            <a:endParaRPr sz="17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086884" y="641327"/>
            <a:ext cx="4906010" cy="2496820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R="363855" algn="ctr">
              <a:lnSpc>
                <a:spcPct val="100000"/>
              </a:lnSpc>
              <a:spcBef>
                <a:spcPts val="1795"/>
              </a:spcBef>
            </a:pPr>
            <a:r>
              <a:rPr sz="6000" spc="365" dirty="0">
                <a:solidFill>
                  <a:srgbClr val="FDFDFD"/>
                </a:solidFill>
                <a:latin typeface="Trebuchet MS"/>
                <a:cs typeface="Trebuchet MS"/>
              </a:rPr>
              <a:t>SCAN</a:t>
            </a:r>
            <a:r>
              <a:rPr sz="6000" spc="75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6000" spc="520" dirty="0">
                <a:solidFill>
                  <a:srgbClr val="FDFDFD"/>
                </a:solidFill>
                <a:latin typeface="Trebuchet MS"/>
                <a:cs typeface="Trebuchet MS"/>
              </a:rPr>
              <a:t>ME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7100" b="1" spc="-355" dirty="0">
                <a:solidFill>
                  <a:srgbClr val="FDFDFD"/>
                </a:solidFill>
                <a:latin typeface="Trebuchet MS"/>
                <a:cs typeface="Trebuchet MS"/>
              </a:rPr>
              <a:t>LEARN</a:t>
            </a:r>
            <a:r>
              <a:rPr sz="7100" b="1" spc="-1075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7100" b="1" spc="-355" dirty="0">
                <a:solidFill>
                  <a:srgbClr val="FDFDFD"/>
                </a:solidFill>
                <a:latin typeface="Trebuchet MS"/>
                <a:cs typeface="Trebuchet MS"/>
              </a:rPr>
              <a:t>MORE</a:t>
            </a:r>
            <a:endParaRPr sz="7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25356"/>
            <a:ext cx="6536690" cy="1724025"/>
          </a:xfrm>
          <a:custGeom>
            <a:avLst/>
            <a:gdLst/>
            <a:ahLst/>
            <a:cxnLst/>
            <a:rect l="l" t="t" r="r" b="b"/>
            <a:pathLst>
              <a:path w="6536690" h="1724025">
                <a:moveTo>
                  <a:pt x="0" y="0"/>
                </a:moveTo>
                <a:lnTo>
                  <a:pt x="6536300" y="0"/>
                </a:lnTo>
                <a:lnTo>
                  <a:pt x="6536300" y="1724024"/>
                </a:lnTo>
                <a:lnTo>
                  <a:pt x="0" y="1724024"/>
                </a:lnTo>
                <a:lnTo>
                  <a:pt x="0" y="0"/>
                </a:lnTo>
                <a:close/>
              </a:path>
            </a:pathLst>
          </a:custGeom>
          <a:solidFill>
            <a:srgbClr val="4A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726" y="3313455"/>
            <a:ext cx="5791199" cy="403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973" y="9401178"/>
            <a:ext cx="9486899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7654" y="632281"/>
            <a:ext cx="11325223" cy="862012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643554" y="895829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3081" y="865233"/>
            <a:ext cx="122555" cy="61594"/>
          </a:xfrm>
          <a:custGeom>
            <a:avLst/>
            <a:gdLst/>
            <a:ahLst/>
            <a:cxnLst/>
            <a:rect l="l" t="t" r="r" b="b"/>
            <a:pathLst>
              <a:path w="122554" h="61594">
                <a:moveTo>
                  <a:pt x="0" y="0"/>
                </a:moveTo>
                <a:lnTo>
                  <a:pt x="122381" y="0"/>
                </a:lnTo>
                <a:lnTo>
                  <a:pt x="122381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6654" y="895829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1417" y="89582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4990" y="89582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9754" y="895829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3554" y="9570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0699" y="9570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3081" y="926424"/>
            <a:ext cx="122555" cy="61594"/>
          </a:xfrm>
          <a:custGeom>
            <a:avLst/>
            <a:gdLst/>
            <a:ahLst/>
            <a:cxnLst/>
            <a:rect l="l" t="t" r="r" b="b"/>
            <a:pathLst>
              <a:path w="122554" h="61594">
                <a:moveTo>
                  <a:pt x="0" y="0"/>
                </a:moveTo>
                <a:lnTo>
                  <a:pt x="122381" y="0"/>
                </a:lnTo>
                <a:lnTo>
                  <a:pt x="122381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77844" y="95701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1417" y="957019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6181" y="9570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89754" y="9570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6899" y="9570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3554" y="10182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5936" y="987615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0699" y="10182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33081" y="10182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9035" y="10182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89754" y="10182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2135" y="987615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6899" y="10182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3554" y="10794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5936" y="1048806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0699" y="10794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94272" y="1079401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54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61417" y="10794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3799" y="10794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7372" y="10794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89754" y="10794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2135" y="1048806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56899" y="10794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3554" y="11405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65936" y="1109997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10699" y="11405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33081" y="1140592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00227" y="114059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44990" y="114059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89754" y="11405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12135" y="1109997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56899" y="11405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43554" y="12017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0699" y="12017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6654" y="1201783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54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83799" y="12017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89754" y="12017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56899" y="12017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43554" y="126297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33081" y="12629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5463" y="12629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77844" y="12629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00227" y="12629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22608" y="12629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44990" y="12629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67372" y="12629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89754" y="126297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55463" y="1324165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54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22608" y="1324165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43554" y="138535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27127" y="1385356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145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6654" y="138535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0227" y="138535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83799" y="1385356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28563" y="138535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12135" y="138535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34517" y="1385356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04744" y="1446547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27127" y="1446547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71890" y="1446547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94272" y="1446547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00227" y="1446547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50944" y="1446547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4517" y="1446547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43554" y="150773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65935" y="1507738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49508" y="1507738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94272" y="1507738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00227" y="1507738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50944" y="150773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34517" y="150773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65935" y="1568928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33081" y="156892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16654" y="156892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22608" y="1568928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06181" y="156892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73326" y="156892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56899" y="156892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04744" y="16301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10699" y="1630119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55463" y="16301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77844" y="1630119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67372" y="16301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89754" y="163011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56899" y="16301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27127" y="16913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33081" y="169131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77844" y="16913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89754" y="16913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12135" y="1691310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54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65935" y="17525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10699" y="17525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33081" y="175250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16654" y="17525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39035" y="1752501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83799" y="17525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06181" y="1752501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54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34517" y="17525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56899" y="17525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43554" y="18136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65935" y="18136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49508" y="18136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71890" y="18136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00227" y="18136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06181" y="18136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28563" y="1813692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34517" y="18136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56899" y="18136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43554" y="1874883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88317" y="1874883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77844" y="1874883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22608" y="18748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6181" y="1874883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73326" y="18748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43554" y="1936074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145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33081" y="193607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77844" y="19360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00227" y="193607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12135" y="19360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34517" y="1936074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643554" y="1997265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88317" y="1997265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10699" y="1997265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00227" y="1997265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145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28563" y="1997265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73326" y="1997265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56899" y="1997265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643554" y="2058456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49508" y="205845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194272" y="2058456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77844" y="2058456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61417" y="2058456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928563" y="2058456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145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43554" y="2119647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133081" y="2119647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16654" y="2119647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61417" y="2119647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83799" y="2119647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67372" y="2119647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527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33081" y="218083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55463" y="218083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39035" y="2180838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67372" y="218083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12135" y="2150242"/>
            <a:ext cx="122555" cy="61594"/>
          </a:xfrm>
          <a:custGeom>
            <a:avLst/>
            <a:gdLst/>
            <a:ahLst/>
            <a:cxnLst/>
            <a:rect l="l" t="t" r="r" b="b"/>
            <a:pathLst>
              <a:path w="122554" h="61594">
                <a:moveTo>
                  <a:pt x="0" y="0"/>
                </a:moveTo>
                <a:lnTo>
                  <a:pt x="122381" y="0"/>
                </a:lnTo>
                <a:lnTo>
                  <a:pt x="122381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643554" y="2242029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133081" y="224202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77844" y="224202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561417" y="2242029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06181" y="224202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89754" y="224202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12135" y="2211433"/>
            <a:ext cx="122555" cy="61594"/>
          </a:xfrm>
          <a:custGeom>
            <a:avLst/>
            <a:gdLst/>
            <a:ahLst/>
            <a:cxnLst/>
            <a:rect l="l" t="t" r="r" b="b"/>
            <a:pathLst>
              <a:path w="122554" h="61594">
                <a:moveTo>
                  <a:pt x="0" y="0"/>
                </a:moveTo>
                <a:lnTo>
                  <a:pt x="122381" y="0"/>
                </a:lnTo>
                <a:lnTo>
                  <a:pt x="122381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43554" y="23032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10699" y="23032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33081" y="23032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16654" y="2303219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561417" y="23032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83799" y="2303219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112135" y="23032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95708" y="2272624"/>
            <a:ext cx="122555" cy="61594"/>
          </a:xfrm>
          <a:custGeom>
            <a:avLst/>
            <a:gdLst/>
            <a:ahLst/>
            <a:cxnLst/>
            <a:rect l="l" t="t" r="r" b="b"/>
            <a:pathLst>
              <a:path w="122554" h="61594">
                <a:moveTo>
                  <a:pt x="0" y="0"/>
                </a:moveTo>
                <a:lnTo>
                  <a:pt x="122381" y="0"/>
                </a:lnTo>
                <a:lnTo>
                  <a:pt x="122381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43554" y="23644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65936" y="2333815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010699" y="23644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33081" y="23644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55463" y="2364410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63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06181" y="2364410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95708" y="2333815"/>
            <a:ext cx="122555" cy="61594"/>
          </a:xfrm>
          <a:custGeom>
            <a:avLst/>
            <a:gdLst/>
            <a:ahLst/>
            <a:cxnLst/>
            <a:rect l="l" t="t" r="r" b="b"/>
            <a:pathLst>
              <a:path w="122554" h="61594">
                <a:moveTo>
                  <a:pt x="0" y="0"/>
                </a:moveTo>
                <a:lnTo>
                  <a:pt x="122381" y="0"/>
                </a:lnTo>
                <a:lnTo>
                  <a:pt x="122381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43554" y="24256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65936" y="2395006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010699" y="24256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133081" y="24256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255463" y="24256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00227" y="242560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44990" y="242560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928563" y="24256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50944" y="24256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56899" y="24256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643554" y="24867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765936" y="2456197"/>
            <a:ext cx="184150" cy="61594"/>
          </a:xfrm>
          <a:custGeom>
            <a:avLst/>
            <a:gdLst/>
            <a:ahLst/>
            <a:cxnLst/>
            <a:rect l="l" t="t" r="r" b="b"/>
            <a:pathLst>
              <a:path w="184150" h="61594">
                <a:moveTo>
                  <a:pt x="0" y="0"/>
                </a:moveTo>
                <a:lnTo>
                  <a:pt x="183572" y="0"/>
                </a:lnTo>
                <a:lnTo>
                  <a:pt x="183572" y="61190"/>
                </a:lnTo>
                <a:lnTo>
                  <a:pt x="0" y="61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010699" y="24867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255463" y="2486792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500227" y="2486792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145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28563" y="24867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50944" y="248679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34517" y="2486792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643554" y="25479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10699" y="25479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94272" y="2547983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500227" y="25479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22608" y="25479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28563" y="2547983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72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173326" y="2547983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56899" y="254798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43554" y="260917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336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133081" y="260917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190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16654" y="2609174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6181" y="2609174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12135" y="2609174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81" y="0"/>
                </a:lnTo>
              </a:path>
            </a:pathLst>
          </a:custGeom>
          <a:ln w="61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2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125" dirty="0"/>
              <a:t>Narcan</a:t>
            </a:r>
            <a:endParaRPr sz="9000"/>
          </a:p>
        </p:txBody>
      </p:sp>
      <p:sp>
        <p:nvSpPr>
          <p:cNvPr id="213" name="object 213"/>
          <p:cNvSpPr txBox="1"/>
          <p:nvPr/>
        </p:nvSpPr>
        <p:spPr>
          <a:xfrm>
            <a:off x="352566" y="7788767"/>
            <a:ext cx="5760085" cy="111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2715" marR="5080" indent="-1390650">
              <a:lnSpc>
                <a:spcPct val="115599"/>
              </a:lnSpc>
              <a:spcBef>
                <a:spcPts val="100"/>
              </a:spcBef>
            </a:pPr>
            <a:r>
              <a:rPr sz="3100" b="1" spc="-204" dirty="0">
                <a:solidFill>
                  <a:srgbClr val="FDFDFD"/>
                </a:solidFill>
                <a:latin typeface="Trebuchet MS"/>
                <a:cs typeface="Trebuchet MS"/>
              </a:rPr>
              <a:t>Fairfield</a:t>
            </a:r>
            <a:r>
              <a:rPr sz="3100" b="1" spc="-415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3100" b="1" spc="-170" dirty="0">
                <a:solidFill>
                  <a:srgbClr val="FDFDFD"/>
                </a:solidFill>
                <a:latin typeface="Trebuchet MS"/>
                <a:cs typeface="Trebuchet MS"/>
              </a:rPr>
              <a:t>Behavioral</a:t>
            </a:r>
            <a:r>
              <a:rPr sz="3100" b="1" spc="-415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3100" b="1" spc="-175" dirty="0">
                <a:solidFill>
                  <a:srgbClr val="FDFDFD"/>
                </a:solidFill>
                <a:latin typeface="Trebuchet MS"/>
                <a:cs typeface="Trebuchet MS"/>
              </a:rPr>
              <a:t>Health</a:t>
            </a:r>
            <a:r>
              <a:rPr sz="3100" b="1" spc="-409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3100" b="1" spc="-125" dirty="0">
                <a:solidFill>
                  <a:srgbClr val="FDFDFD"/>
                </a:solidFill>
                <a:latin typeface="Trebuchet MS"/>
                <a:cs typeface="Trebuchet MS"/>
              </a:rPr>
              <a:t>Services </a:t>
            </a:r>
            <a:r>
              <a:rPr sz="3100" b="1" spc="-120" dirty="0">
                <a:solidFill>
                  <a:srgbClr val="FDFDFD"/>
                </a:solidFill>
                <a:latin typeface="Trebuchet MS"/>
                <a:cs typeface="Trebuchet MS"/>
              </a:rPr>
              <a:t>offers</a:t>
            </a:r>
            <a:r>
              <a:rPr sz="3100" b="1" spc="-445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3100" b="1" u="sng" spc="-204" dirty="0">
                <a:solidFill>
                  <a:srgbClr val="FDFDFD"/>
                </a:solidFill>
                <a:uFill>
                  <a:solidFill>
                    <a:srgbClr val="FDFDFD"/>
                  </a:solidFill>
                </a:uFill>
                <a:latin typeface="Trebuchet MS"/>
                <a:cs typeface="Trebuchet MS"/>
              </a:rPr>
              <a:t>free</a:t>
            </a:r>
            <a:r>
              <a:rPr sz="3100" b="1" spc="-440" dirty="0">
                <a:solidFill>
                  <a:srgbClr val="FDFDFD"/>
                </a:solidFill>
                <a:latin typeface="Trebuchet MS"/>
                <a:cs typeface="Trebuchet MS"/>
              </a:rPr>
              <a:t> </a:t>
            </a:r>
            <a:r>
              <a:rPr sz="3100" b="1" spc="-10" dirty="0">
                <a:solidFill>
                  <a:srgbClr val="FDFDFD"/>
                </a:solidFill>
                <a:latin typeface="Trebuchet MS"/>
                <a:cs typeface="Trebuchet MS"/>
              </a:rPr>
              <a:t>Narcan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49260" y="2912827"/>
            <a:ext cx="7204075" cy="4907915"/>
            <a:chOff x="10987721" y="2911609"/>
            <a:chExt cx="7204075" cy="4907915"/>
          </a:xfrm>
        </p:grpSpPr>
        <p:sp>
          <p:nvSpPr>
            <p:cNvPr id="3" name="object 3"/>
            <p:cNvSpPr/>
            <p:nvPr/>
          </p:nvSpPr>
          <p:spPr>
            <a:xfrm>
              <a:off x="10987721" y="2911609"/>
              <a:ext cx="5613400" cy="3227705"/>
            </a:xfrm>
            <a:custGeom>
              <a:avLst/>
              <a:gdLst/>
              <a:ahLst/>
              <a:cxnLst/>
              <a:rect l="l" t="t" r="r" b="b"/>
              <a:pathLst>
                <a:path w="5613400" h="3227704">
                  <a:moveTo>
                    <a:pt x="0" y="3227384"/>
                  </a:moveTo>
                  <a:lnTo>
                    <a:pt x="5612875" y="3227384"/>
                  </a:lnTo>
                  <a:lnTo>
                    <a:pt x="5612875" y="0"/>
                  </a:lnTo>
                  <a:lnTo>
                    <a:pt x="0" y="0"/>
                  </a:lnTo>
                  <a:lnTo>
                    <a:pt x="0" y="3227384"/>
                  </a:lnTo>
                  <a:close/>
                </a:path>
              </a:pathLst>
            </a:custGeom>
            <a:solidFill>
              <a:srgbClr val="F65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00597" y="2911739"/>
              <a:ext cx="1591310" cy="4902835"/>
            </a:xfrm>
            <a:custGeom>
              <a:avLst/>
              <a:gdLst/>
              <a:ahLst/>
              <a:cxnLst/>
              <a:rect l="l" t="t" r="r" b="b"/>
              <a:pathLst>
                <a:path w="1591309" h="4902834">
                  <a:moveTo>
                    <a:pt x="1590915" y="4902359"/>
                  </a:moveTo>
                  <a:lnTo>
                    <a:pt x="0" y="4902359"/>
                  </a:lnTo>
                  <a:lnTo>
                    <a:pt x="0" y="0"/>
                  </a:lnTo>
                  <a:lnTo>
                    <a:pt x="1590915" y="0"/>
                  </a:lnTo>
                  <a:lnTo>
                    <a:pt x="1590915" y="4902359"/>
                  </a:lnTo>
                  <a:close/>
                </a:path>
              </a:pathLst>
            </a:custGeom>
            <a:solidFill>
              <a:srgbClr val="03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87762" y="6138994"/>
              <a:ext cx="7029450" cy="1680210"/>
            </a:xfrm>
            <a:custGeom>
              <a:avLst/>
              <a:gdLst/>
              <a:ahLst/>
              <a:cxnLst/>
              <a:rect l="l" t="t" r="r" b="b"/>
              <a:pathLst>
                <a:path w="7029450" h="1680209">
                  <a:moveTo>
                    <a:pt x="7029064" y="1680202"/>
                  </a:moveTo>
                  <a:lnTo>
                    <a:pt x="0" y="1680202"/>
                  </a:lnTo>
                  <a:lnTo>
                    <a:pt x="0" y="0"/>
                  </a:lnTo>
                  <a:lnTo>
                    <a:pt x="7029064" y="0"/>
                  </a:lnTo>
                  <a:lnTo>
                    <a:pt x="7029064" y="1680202"/>
                  </a:lnTo>
                  <a:close/>
                </a:path>
              </a:pathLst>
            </a:custGeom>
            <a:solidFill>
              <a:srgbClr val="F9E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8784" y="3072212"/>
              <a:ext cx="6907496" cy="45860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3811" y="3218385"/>
            <a:ext cx="695960" cy="4375150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4300" b="1" spc="-580" dirty="0">
                <a:solidFill>
                  <a:srgbClr val="F65301"/>
                </a:solidFill>
                <a:latin typeface="Trebuchet MS"/>
                <a:cs typeface="Trebuchet MS"/>
              </a:rPr>
              <a:t>01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4300" b="1" spc="-25" dirty="0">
                <a:solidFill>
                  <a:srgbClr val="F65301"/>
                </a:solidFill>
                <a:latin typeface="Trebuchet MS"/>
                <a:cs typeface="Trebuchet MS"/>
              </a:rPr>
              <a:t>02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95"/>
              </a:spcBef>
            </a:pPr>
            <a:r>
              <a:rPr sz="4300" b="1" spc="-25" dirty="0">
                <a:solidFill>
                  <a:srgbClr val="F65301"/>
                </a:solidFill>
                <a:latin typeface="Trebuchet MS"/>
                <a:cs typeface="Trebuchet MS"/>
              </a:rPr>
              <a:t>03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300" b="1" spc="75" dirty="0">
                <a:solidFill>
                  <a:srgbClr val="F65301"/>
                </a:solidFill>
                <a:latin typeface="Trebuchet MS"/>
                <a:cs typeface="Trebuchet MS"/>
              </a:rPr>
              <a:t>04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25" dirty="0">
                <a:solidFill>
                  <a:srgbClr val="F65301"/>
                </a:solidFill>
                <a:latin typeface="Trebuchet MS"/>
                <a:cs typeface="Trebuchet MS"/>
              </a:rPr>
              <a:t>05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pc="-375" dirty="0"/>
              <a:t>127</a:t>
            </a:r>
            <a:r>
              <a:rPr spc="-434" dirty="0"/>
              <a:t> </a:t>
            </a:r>
            <a:r>
              <a:rPr spc="-140" dirty="0"/>
              <a:t>expected</a:t>
            </a:r>
            <a:r>
              <a:rPr spc="-430" dirty="0"/>
              <a:t> </a:t>
            </a:r>
            <a:r>
              <a:rPr spc="-50" dirty="0"/>
              <a:t>home</a:t>
            </a:r>
            <a:r>
              <a:rPr spc="-430" dirty="0"/>
              <a:t> </a:t>
            </a:r>
            <a:r>
              <a:rPr spc="-10" dirty="0"/>
              <a:t>visits</a:t>
            </a:r>
          </a:p>
          <a:p>
            <a:pPr marL="12700" marR="5080">
              <a:lnSpc>
                <a:spcPts val="4060"/>
              </a:lnSpc>
              <a:spcBef>
                <a:spcPts val="1400"/>
              </a:spcBef>
            </a:pPr>
            <a:r>
              <a:rPr spc="-290" dirty="0"/>
              <a:t>129</a:t>
            </a:r>
            <a:r>
              <a:rPr spc="-425" dirty="0"/>
              <a:t> </a:t>
            </a:r>
            <a:r>
              <a:rPr spc="-140" dirty="0"/>
              <a:t>expected</a:t>
            </a:r>
            <a:r>
              <a:rPr spc="-420" dirty="0"/>
              <a:t> </a:t>
            </a:r>
            <a:r>
              <a:rPr spc="-95" dirty="0"/>
              <a:t>opioid</a:t>
            </a:r>
            <a:r>
              <a:rPr spc="-425" dirty="0"/>
              <a:t> </a:t>
            </a:r>
            <a:r>
              <a:rPr spc="-40" dirty="0"/>
              <a:t>overdose</a:t>
            </a:r>
            <a:r>
              <a:rPr spc="-420" dirty="0"/>
              <a:t> </a:t>
            </a:r>
            <a:r>
              <a:rPr spc="-10" dirty="0"/>
              <a:t>survivors </a:t>
            </a:r>
            <a:r>
              <a:rPr spc="-30" dirty="0"/>
              <a:t>to</a:t>
            </a:r>
            <a:r>
              <a:rPr spc="-455" dirty="0"/>
              <a:t> </a:t>
            </a:r>
            <a:r>
              <a:rPr spc="-120" dirty="0"/>
              <a:t>be</a:t>
            </a:r>
            <a:r>
              <a:rPr spc="-455" dirty="0"/>
              <a:t> </a:t>
            </a:r>
            <a:r>
              <a:rPr spc="-10" dirty="0"/>
              <a:t>visited</a:t>
            </a: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pc="-254" dirty="0"/>
              <a:t>52</a:t>
            </a:r>
            <a:r>
              <a:rPr spc="-430" dirty="0"/>
              <a:t> </a:t>
            </a:r>
            <a:r>
              <a:rPr spc="-140" dirty="0"/>
              <a:t>inelidgeable</a:t>
            </a:r>
            <a:r>
              <a:rPr spc="-430" dirty="0"/>
              <a:t> </a:t>
            </a:r>
            <a:r>
              <a:rPr spc="-10" dirty="0"/>
              <a:t>visits</a:t>
            </a: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pc="-270" dirty="0"/>
              <a:t>75</a:t>
            </a:r>
            <a:r>
              <a:rPr spc="-450" dirty="0"/>
              <a:t> </a:t>
            </a:r>
            <a:r>
              <a:rPr spc="-145" dirty="0"/>
              <a:t>actual</a:t>
            </a:r>
            <a:r>
              <a:rPr spc="-445" dirty="0"/>
              <a:t> </a:t>
            </a:r>
            <a:r>
              <a:rPr spc="-10" dirty="0"/>
              <a:t>contacts</a:t>
            </a:r>
          </a:p>
          <a:p>
            <a:pPr marL="34290">
              <a:lnSpc>
                <a:spcPct val="100000"/>
              </a:lnSpc>
              <a:spcBef>
                <a:spcPts val="910"/>
              </a:spcBef>
            </a:pPr>
            <a:r>
              <a:rPr spc="-415" dirty="0"/>
              <a:t>21</a:t>
            </a:r>
            <a:r>
              <a:rPr spc="-430" dirty="0"/>
              <a:t> </a:t>
            </a:r>
            <a:r>
              <a:rPr spc="-240" dirty="0"/>
              <a:t>(28%)</a:t>
            </a:r>
            <a:r>
              <a:rPr spc="-430" dirty="0"/>
              <a:t> </a:t>
            </a:r>
            <a:r>
              <a:rPr spc="-155" dirty="0"/>
              <a:t>direct</a:t>
            </a:r>
            <a:r>
              <a:rPr spc="-430" dirty="0"/>
              <a:t> </a:t>
            </a:r>
            <a:r>
              <a:rPr spc="-125" dirty="0"/>
              <a:t>referrals</a:t>
            </a:r>
            <a:r>
              <a:rPr spc="-430" dirty="0"/>
              <a:t> </a:t>
            </a:r>
            <a:r>
              <a:rPr spc="-60" dirty="0"/>
              <a:t>for</a:t>
            </a:r>
            <a:r>
              <a:rPr spc="-430" dirty="0"/>
              <a:t> </a:t>
            </a:r>
            <a:r>
              <a:rPr spc="-10" dirty="0"/>
              <a:t>treatment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3811" y="156927"/>
            <a:ext cx="6437630" cy="2755900"/>
          </a:xfrm>
          <a:prstGeom prst="rect">
            <a:avLst/>
          </a:prstGeom>
        </p:spPr>
        <p:txBody>
          <a:bodyPr vert="horz" wrap="square" lIns="0" tIns="765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30"/>
              </a:spcBef>
            </a:pPr>
            <a:r>
              <a:rPr sz="9150" spc="160" dirty="0"/>
              <a:t>COPE</a:t>
            </a:r>
            <a:endParaRPr sz="9150"/>
          </a:p>
          <a:p>
            <a:pPr marL="18415">
              <a:lnSpc>
                <a:spcPct val="100000"/>
              </a:lnSpc>
              <a:spcBef>
                <a:spcPts val="1639"/>
              </a:spcBef>
            </a:pPr>
            <a:r>
              <a:rPr sz="2450" b="0" spc="-65" dirty="0">
                <a:solidFill>
                  <a:srgbClr val="000000"/>
                </a:solidFill>
                <a:latin typeface="Trebuchet MS"/>
                <a:cs typeface="Trebuchet MS"/>
              </a:rPr>
              <a:t>Community</a:t>
            </a:r>
            <a:r>
              <a:rPr sz="2450" b="0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50" b="0" spc="-70" dirty="0">
                <a:solidFill>
                  <a:srgbClr val="000000"/>
                </a:solidFill>
                <a:latin typeface="Trebuchet MS"/>
                <a:cs typeface="Trebuchet MS"/>
              </a:rPr>
              <a:t>Outreach</a:t>
            </a:r>
            <a:r>
              <a:rPr sz="2450" b="0" spc="-25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50" b="0" spc="-20" dirty="0">
                <a:solidFill>
                  <a:srgbClr val="000000"/>
                </a:solidFill>
                <a:latin typeface="Trebuchet MS"/>
                <a:cs typeface="Trebuchet MS"/>
              </a:rPr>
              <a:t>by</a:t>
            </a:r>
            <a:r>
              <a:rPr sz="2450" b="0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50" b="0" spc="-90" dirty="0">
                <a:solidFill>
                  <a:srgbClr val="000000"/>
                </a:solidFill>
                <a:latin typeface="Trebuchet MS"/>
                <a:cs typeface="Trebuchet MS"/>
              </a:rPr>
              <a:t>Paramedicine</a:t>
            </a:r>
            <a:r>
              <a:rPr sz="2450" b="0" spc="-25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50" b="0" spc="-10" dirty="0">
                <a:solidFill>
                  <a:srgbClr val="000000"/>
                </a:solidFill>
                <a:latin typeface="Trebuchet MS"/>
                <a:cs typeface="Trebuchet MS"/>
              </a:rPr>
              <a:t>Education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6078" y="8128203"/>
            <a:ext cx="212344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latin typeface="Trebuchet MS"/>
                <a:cs typeface="Trebuchet MS"/>
              </a:rPr>
              <a:t>*Since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October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2021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5285446"/>
            <a:ext cx="22713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0" dirty="0">
                <a:solidFill>
                  <a:srgbClr val="F5F9FF"/>
                </a:solidFill>
                <a:latin typeface="Trebuchet MS"/>
                <a:cs typeface="Trebuchet MS"/>
              </a:rPr>
              <a:t>Referrals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679" y="6710702"/>
            <a:ext cx="3293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solidFill>
                  <a:srgbClr val="F5F9FF"/>
                </a:solidFill>
                <a:latin typeface="Trebuchet MS"/>
                <a:cs typeface="Trebuchet MS"/>
              </a:rPr>
              <a:t>to</a:t>
            </a:r>
            <a:r>
              <a:rPr sz="2800" spc="-35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F5F9FF"/>
                </a:solidFill>
                <a:latin typeface="Trebuchet MS"/>
                <a:cs typeface="Trebuchet MS"/>
              </a:rPr>
              <a:t>FBHS</a:t>
            </a:r>
            <a:r>
              <a:rPr sz="2800" spc="-345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F5F9FF"/>
                </a:solidFill>
                <a:latin typeface="Trebuchet MS"/>
                <a:cs typeface="Trebuchet MS"/>
              </a:rPr>
              <a:t>for</a:t>
            </a:r>
            <a:r>
              <a:rPr sz="2800" spc="-345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F5F9FF"/>
                </a:solidFill>
                <a:latin typeface="Trebuchet MS"/>
                <a:cs typeface="Trebuchet MS"/>
              </a:rPr>
              <a:t>treatment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6500" y="5191069"/>
            <a:ext cx="62528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0" dirty="0">
                <a:solidFill>
                  <a:srgbClr val="F5F9FF"/>
                </a:solidFill>
                <a:latin typeface="Trebuchet MS"/>
                <a:cs typeface="Trebuchet MS"/>
              </a:rPr>
              <a:t>Engagement/Partnership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3260" y="6662624"/>
            <a:ext cx="438404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325" algn="ctr">
              <a:lnSpc>
                <a:spcPct val="116100"/>
              </a:lnSpc>
              <a:spcBef>
                <a:spcPts val="100"/>
              </a:spcBef>
            </a:pPr>
            <a:r>
              <a:rPr sz="2800" spc="-100" dirty="0">
                <a:solidFill>
                  <a:srgbClr val="F5F9FF"/>
                </a:solidFill>
                <a:latin typeface="Trebuchet MS"/>
                <a:cs typeface="Trebuchet MS"/>
              </a:rPr>
              <a:t>with</a:t>
            </a:r>
            <a:r>
              <a:rPr sz="2800" spc="-33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F5F9FF"/>
                </a:solidFill>
                <a:latin typeface="Trebuchet MS"/>
                <a:cs typeface="Trebuchet MS"/>
              </a:rPr>
              <a:t>other</a:t>
            </a:r>
            <a:r>
              <a:rPr sz="2800" spc="-33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5F9FF"/>
                </a:solidFill>
                <a:latin typeface="Trebuchet MS"/>
                <a:cs typeface="Trebuchet MS"/>
              </a:rPr>
              <a:t>first</a:t>
            </a:r>
            <a:r>
              <a:rPr sz="2800" spc="-33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5F9FF"/>
                </a:solidFill>
                <a:latin typeface="Trebuchet MS"/>
                <a:cs typeface="Trebuchet MS"/>
              </a:rPr>
              <a:t>responders, </a:t>
            </a:r>
            <a:r>
              <a:rPr sz="2800" spc="-140" dirty="0">
                <a:solidFill>
                  <a:srgbClr val="F5F9FF"/>
                </a:solidFill>
                <a:latin typeface="Trebuchet MS"/>
                <a:cs typeface="Trebuchet MS"/>
              </a:rPr>
              <a:t>Fairfield</a:t>
            </a:r>
            <a:r>
              <a:rPr sz="2800" spc="-305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5F9FF"/>
                </a:solidFill>
                <a:latin typeface="Trebuchet MS"/>
                <a:cs typeface="Trebuchet MS"/>
              </a:rPr>
              <a:t>County</a:t>
            </a:r>
            <a:r>
              <a:rPr sz="2800" spc="-30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F5F9FF"/>
                </a:solidFill>
                <a:latin typeface="Trebuchet MS"/>
                <a:cs typeface="Trebuchet MS"/>
              </a:rPr>
              <a:t>Council, </a:t>
            </a:r>
            <a:r>
              <a:rPr sz="2800" spc="-80" dirty="0">
                <a:solidFill>
                  <a:srgbClr val="F5F9FF"/>
                </a:solidFill>
                <a:latin typeface="Trebuchet MS"/>
                <a:cs typeface="Trebuchet MS"/>
              </a:rPr>
              <a:t>businesses,</a:t>
            </a:r>
            <a:r>
              <a:rPr sz="2800" spc="-29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5F9FF"/>
                </a:solidFill>
                <a:latin typeface="Trebuchet MS"/>
                <a:cs typeface="Trebuchet MS"/>
              </a:rPr>
              <a:t>schools,</a:t>
            </a:r>
            <a:r>
              <a:rPr sz="2800" spc="-29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F5F9FF"/>
                </a:solidFill>
                <a:latin typeface="Trebuchet MS"/>
                <a:cs typeface="Trebuchet MS"/>
              </a:rPr>
              <a:t>churches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45346" y="5191069"/>
            <a:ext cx="48196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55" dirty="0">
                <a:solidFill>
                  <a:srgbClr val="F5F9FF"/>
                </a:solidFill>
                <a:latin typeface="Trebuchet MS"/>
                <a:cs typeface="Trebuchet MS"/>
              </a:rPr>
              <a:t>Narcan</a:t>
            </a:r>
            <a:r>
              <a:rPr sz="4200" b="1" spc="-20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4200" b="1" spc="-45" dirty="0">
                <a:solidFill>
                  <a:srgbClr val="F5F9FF"/>
                </a:solidFill>
                <a:latin typeface="Trebuchet MS"/>
                <a:cs typeface="Trebuchet MS"/>
              </a:rPr>
              <a:t>Distribution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2996" y="6727351"/>
            <a:ext cx="470217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-100" dirty="0">
                <a:solidFill>
                  <a:srgbClr val="F5F9FF"/>
                </a:solidFill>
                <a:latin typeface="Trebuchet MS"/>
                <a:cs typeface="Trebuchet MS"/>
              </a:rPr>
              <a:t>with</a:t>
            </a:r>
            <a:r>
              <a:rPr sz="2800" spc="-305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5F9FF"/>
                </a:solidFill>
                <a:latin typeface="Trebuchet MS"/>
                <a:cs typeface="Trebuchet MS"/>
              </a:rPr>
              <a:t>residents,</a:t>
            </a:r>
            <a:r>
              <a:rPr sz="2800" spc="-305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F5F9FF"/>
                </a:solidFill>
                <a:latin typeface="Trebuchet MS"/>
                <a:cs typeface="Trebuchet MS"/>
              </a:rPr>
              <a:t>employers, </a:t>
            </a:r>
            <a:r>
              <a:rPr sz="2800" spc="-105" dirty="0">
                <a:solidFill>
                  <a:srgbClr val="F5F9FF"/>
                </a:solidFill>
                <a:latin typeface="Trebuchet MS"/>
                <a:cs typeface="Trebuchet MS"/>
              </a:rPr>
              <a:t>schools,</a:t>
            </a:r>
            <a:r>
              <a:rPr sz="2800" spc="-365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5F9FF"/>
                </a:solidFill>
                <a:latin typeface="Trebuchet MS"/>
                <a:cs typeface="Trebuchet MS"/>
              </a:rPr>
              <a:t>bus</a:t>
            </a:r>
            <a:r>
              <a:rPr sz="2800" spc="-365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145" dirty="0">
                <a:solidFill>
                  <a:srgbClr val="F5F9FF"/>
                </a:solidFill>
                <a:latin typeface="Trebuchet MS"/>
                <a:cs typeface="Trebuchet MS"/>
              </a:rPr>
              <a:t>drivers,</a:t>
            </a:r>
            <a:r>
              <a:rPr sz="2800" spc="-360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5F9FF"/>
                </a:solidFill>
                <a:latin typeface="Trebuchet MS"/>
                <a:cs typeface="Trebuchet MS"/>
              </a:rPr>
              <a:t>and</a:t>
            </a:r>
            <a:r>
              <a:rPr sz="2800" spc="114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F5F9FF"/>
                </a:solidFill>
                <a:latin typeface="Trebuchet MS"/>
                <a:cs typeface="Trebuchet MS"/>
              </a:rPr>
              <a:t>transit </a:t>
            </a:r>
            <a:r>
              <a:rPr sz="2800" spc="-130" dirty="0">
                <a:solidFill>
                  <a:srgbClr val="F5F9FF"/>
                </a:solidFill>
                <a:latin typeface="Trebuchet MS"/>
                <a:cs typeface="Trebuchet MS"/>
              </a:rPr>
              <a:t>workers,</a:t>
            </a:r>
            <a:r>
              <a:rPr sz="2800" spc="-315" dirty="0">
                <a:solidFill>
                  <a:srgbClr val="F5F9FF"/>
                </a:solidFill>
                <a:latin typeface="Trebuchet MS"/>
                <a:cs typeface="Trebuchet MS"/>
              </a:rPr>
              <a:t> </a:t>
            </a:r>
            <a:r>
              <a:rPr sz="2800" spc="-320" dirty="0">
                <a:solidFill>
                  <a:srgbClr val="F5F9FF"/>
                </a:solidFill>
                <a:latin typeface="Trebuchet MS"/>
                <a:cs typeface="Trebuchet MS"/>
              </a:rPr>
              <a:t>etc..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64734" y="4210594"/>
            <a:ext cx="3970065" cy="71493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50" spc="-355" dirty="0">
                <a:solidFill>
                  <a:srgbClr val="F5F9FF"/>
                </a:solidFill>
              </a:rPr>
              <a:t>TO</a:t>
            </a:r>
            <a:r>
              <a:rPr lang="en-US" sz="4550" spc="-355" dirty="0">
                <a:solidFill>
                  <a:srgbClr val="F5F9FF"/>
                </a:solidFill>
              </a:rPr>
              <a:t> </a:t>
            </a:r>
            <a:r>
              <a:rPr sz="4550" spc="-195" dirty="0">
                <a:solidFill>
                  <a:srgbClr val="F5F9FF"/>
                </a:solidFill>
              </a:rPr>
              <a:t>INCREASE</a:t>
            </a:r>
            <a:endParaRPr sz="4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2095" cy="9258300"/>
            <a:chOff x="0" y="1"/>
            <a:chExt cx="9142095" cy="9258300"/>
          </a:xfrm>
        </p:grpSpPr>
        <p:sp>
          <p:nvSpPr>
            <p:cNvPr id="3" name="object 3"/>
            <p:cNvSpPr/>
            <p:nvPr/>
          </p:nvSpPr>
          <p:spPr>
            <a:xfrm>
              <a:off x="3026613" y="4114850"/>
              <a:ext cx="6115050" cy="5143500"/>
            </a:xfrm>
            <a:custGeom>
              <a:avLst/>
              <a:gdLst/>
              <a:ahLst/>
              <a:cxnLst/>
              <a:rect l="l" t="t" r="r" b="b"/>
              <a:pathLst>
                <a:path w="6115050" h="5143500">
                  <a:moveTo>
                    <a:pt x="6115050" y="0"/>
                  </a:moveTo>
                  <a:lnTo>
                    <a:pt x="0" y="0"/>
                  </a:lnTo>
                  <a:lnTo>
                    <a:pt x="0" y="1031836"/>
                  </a:lnTo>
                  <a:lnTo>
                    <a:pt x="0" y="5143411"/>
                  </a:lnTo>
                  <a:lnTo>
                    <a:pt x="6115050" y="5143411"/>
                  </a:lnTo>
                  <a:lnTo>
                    <a:pt x="6115050" y="1031836"/>
                  </a:lnTo>
                  <a:lnTo>
                    <a:pt x="6115050" y="0"/>
                  </a:lnTo>
                  <a:close/>
                </a:path>
              </a:pathLst>
            </a:custGeom>
            <a:solidFill>
              <a:srgbClr val="03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5824220" cy="5147310"/>
            </a:xfrm>
            <a:custGeom>
              <a:avLst/>
              <a:gdLst/>
              <a:ahLst/>
              <a:cxnLst/>
              <a:rect l="l" t="t" r="r" b="b"/>
              <a:pathLst>
                <a:path w="5824220" h="5147310">
                  <a:moveTo>
                    <a:pt x="0" y="0"/>
                  </a:moveTo>
                  <a:lnTo>
                    <a:pt x="5824177" y="0"/>
                  </a:lnTo>
                  <a:lnTo>
                    <a:pt x="5824177" y="5146682"/>
                  </a:lnTo>
                  <a:lnTo>
                    <a:pt x="0" y="514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5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259300" y="1"/>
            <a:ext cx="1028700" cy="10287000"/>
          </a:xfrm>
          <a:custGeom>
            <a:avLst/>
            <a:gdLst/>
            <a:ahLst/>
            <a:cxnLst/>
            <a:rect l="l" t="t" r="r" b="b"/>
            <a:pathLst>
              <a:path w="1028700" h="10287000">
                <a:moveTo>
                  <a:pt x="102870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8700" y="0"/>
                </a:lnTo>
                <a:lnTo>
                  <a:pt x="1028700" y="10286999"/>
                </a:lnTo>
                <a:close/>
              </a:path>
            </a:pathLst>
          </a:custGeom>
          <a:solidFill>
            <a:srgbClr val="E9E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7917" y="82296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9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028699"/>
                </a:lnTo>
                <a:close/>
              </a:path>
            </a:pathLst>
          </a:custGeom>
          <a:solidFill>
            <a:srgbClr val="F9E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6613" y="3254471"/>
            <a:ext cx="5029835" cy="0"/>
          </a:xfrm>
          <a:custGeom>
            <a:avLst/>
            <a:gdLst/>
            <a:ahLst/>
            <a:cxnLst/>
            <a:rect l="l" t="t" r="r" b="b"/>
            <a:pathLst>
              <a:path w="5029834">
                <a:moveTo>
                  <a:pt x="0" y="0"/>
                </a:moveTo>
                <a:lnTo>
                  <a:pt x="5029340" y="0"/>
                </a:lnTo>
              </a:path>
            </a:pathLst>
          </a:custGeom>
          <a:ln w="28575">
            <a:solidFill>
              <a:srgbClr val="F9E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99" y="1409700"/>
            <a:ext cx="8706697" cy="65230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22641" y="3635059"/>
            <a:ext cx="6025515" cy="42976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-25" dirty="0">
                <a:solidFill>
                  <a:srgbClr val="404040"/>
                </a:solidFill>
                <a:latin typeface="Trebuchet MS"/>
                <a:cs typeface="Trebuchet MS"/>
              </a:rPr>
              <a:t>Fairfield</a:t>
            </a:r>
            <a:r>
              <a:rPr sz="29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50" dirty="0">
                <a:solidFill>
                  <a:srgbClr val="404040"/>
                </a:solidFill>
                <a:latin typeface="Trebuchet MS"/>
                <a:cs typeface="Trebuchet MS"/>
              </a:rPr>
              <a:t>Opioid</a:t>
            </a:r>
            <a:r>
              <a:rPr sz="29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Response</a:t>
            </a:r>
            <a:r>
              <a:rPr sz="29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20" dirty="0">
                <a:solidFill>
                  <a:srgbClr val="404040"/>
                </a:solidFill>
                <a:latin typeface="Trebuchet MS"/>
                <a:cs typeface="Trebuchet MS"/>
              </a:rPr>
              <a:t>Team</a:t>
            </a:r>
            <a:endParaRPr sz="2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5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5"/>
              </a:spcBef>
            </a:pPr>
            <a:r>
              <a:rPr sz="215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15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60" dirty="0">
                <a:solidFill>
                  <a:srgbClr val="404040"/>
                </a:solidFill>
                <a:latin typeface="Trebuchet MS"/>
                <a:cs typeface="Trebuchet MS"/>
              </a:rPr>
              <a:t>partnership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65" dirty="0">
                <a:solidFill>
                  <a:srgbClr val="404040"/>
                </a:solidFill>
                <a:latin typeface="Trebuchet MS"/>
                <a:cs typeface="Trebuchet MS"/>
              </a:rPr>
              <a:t>formed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8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15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40" dirty="0">
                <a:solidFill>
                  <a:srgbClr val="404040"/>
                </a:solidFill>
                <a:latin typeface="Trebuchet MS"/>
                <a:cs typeface="Trebuchet MS"/>
              </a:rPr>
              <a:t>2020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80" dirty="0">
                <a:solidFill>
                  <a:srgbClr val="404040"/>
                </a:solidFill>
                <a:latin typeface="Trebuchet MS"/>
                <a:cs typeface="Trebuchet MS"/>
              </a:rPr>
              <a:t>between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rebuchet MS"/>
                <a:cs typeface="Trebuchet MS"/>
              </a:rPr>
              <a:t>Fairfield </a:t>
            </a:r>
            <a:r>
              <a:rPr sz="2150" spc="-75" dirty="0">
                <a:solidFill>
                  <a:srgbClr val="404040"/>
                </a:solidFill>
                <a:latin typeface="Trebuchet MS"/>
                <a:cs typeface="Trebuchet MS"/>
              </a:rPr>
              <a:t>Behavioral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80" dirty="0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110" dirty="0">
                <a:solidFill>
                  <a:srgbClr val="404040"/>
                </a:solidFill>
                <a:latin typeface="Trebuchet MS"/>
                <a:cs typeface="Trebuchet MS"/>
              </a:rPr>
              <a:t>Services,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75" dirty="0">
                <a:solidFill>
                  <a:srgbClr val="404040"/>
                </a:solidFill>
                <a:latin typeface="Trebuchet MS"/>
                <a:cs typeface="Trebuchet MS"/>
              </a:rPr>
              <a:t>DAODAS,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204" dirty="0">
                <a:solidFill>
                  <a:srgbClr val="404040"/>
                </a:solidFill>
                <a:latin typeface="Trebuchet MS"/>
                <a:cs typeface="Trebuchet MS"/>
              </a:rPr>
              <a:t>EM911,</a:t>
            </a:r>
            <a:r>
              <a:rPr sz="2150" spc="-2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rebuchet MS"/>
                <a:cs typeface="Trebuchet MS"/>
              </a:rPr>
              <a:t>Sheriff’s </a:t>
            </a:r>
            <a:r>
              <a:rPr sz="2150" spc="-150" dirty="0">
                <a:solidFill>
                  <a:srgbClr val="404040"/>
                </a:solidFill>
                <a:latin typeface="Trebuchet MS"/>
                <a:cs typeface="Trebuchet MS"/>
              </a:rPr>
              <a:t>Office,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95" dirty="0">
                <a:solidFill>
                  <a:srgbClr val="404040"/>
                </a:solidFill>
                <a:latin typeface="Trebuchet MS"/>
                <a:cs typeface="Trebuchet MS"/>
              </a:rPr>
              <a:t>Coroner’s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150" dirty="0">
                <a:solidFill>
                  <a:srgbClr val="404040"/>
                </a:solidFill>
                <a:latin typeface="Trebuchet MS"/>
                <a:cs typeface="Trebuchet MS"/>
              </a:rPr>
              <a:t>Office,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30" dirty="0">
                <a:solidFill>
                  <a:srgbClr val="404040"/>
                </a:solidFill>
                <a:latin typeface="Trebuchet MS"/>
                <a:cs typeface="Trebuchet MS"/>
              </a:rPr>
              <a:t>Winnsboro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95" dirty="0">
                <a:solidFill>
                  <a:srgbClr val="404040"/>
                </a:solidFill>
                <a:latin typeface="Trebuchet MS"/>
                <a:cs typeface="Trebuchet MS"/>
              </a:rPr>
              <a:t>Public</a:t>
            </a:r>
            <a:r>
              <a:rPr sz="215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105" dirty="0">
                <a:solidFill>
                  <a:srgbClr val="404040"/>
                </a:solidFill>
                <a:latin typeface="Trebuchet MS"/>
                <a:cs typeface="Trebuchet MS"/>
              </a:rPr>
              <a:t>Safety,</a:t>
            </a:r>
            <a:r>
              <a:rPr sz="2150" spc="-2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150" spc="-20" dirty="0">
                <a:solidFill>
                  <a:srgbClr val="404040"/>
                </a:solidFill>
                <a:latin typeface="Trebuchet MS"/>
                <a:cs typeface="Trebuchet MS"/>
              </a:rPr>
              <a:t>EMS.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rebuchet MS"/>
              <a:cs typeface="Trebuchet MS"/>
            </a:endParaRPr>
          </a:p>
          <a:p>
            <a:pPr marL="12700" marR="387350">
              <a:lnSpc>
                <a:spcPct val="113700"/>
              </a:lnSpc>
              <a:spcBef>
                <a:spcPts val="1725"/>
              </a:spcBef>
            </a:pPr>
            <a:r>
              <a:rPr sz="2150" spc="-114" dirty="0">
                <a:solidFill>
                  <a:srgbClr val="404040"/>
                </a:solidFill>
                <a:latin typeface="Trebuchet MS"/>
                <a:cs typeface="Trebuchet MS"/>
              </a:rPr>
              <a:t>Collectively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65" dirty="0">
                <a:solidFill>
                  <a:srgbClr val="404040"/>
                </a:solidFill>
                <a:latin typeface="Trebuchet MS"/>
                <a:cs typeface="Trebuchet MS"/>
              </a:rPr>
              <a:t>reducing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6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95" dirty="0">
                <a:solidFill>
                  <a:srgbClr val="404040"/>
                </a:solidFill>
                <a:latin typeface="Trebuchet MS"/>
                <a:cs typeface="Trebuchet MS"/>
              </a:rPr>
              <a:t>impact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2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rebuchet MS"/>
                <a:cs typeface="Trebuchet MS"/>
              </a:rPr>
              <a:t>opioid </a:t>
            </a:r>
            <a:r>
              <a:rPr sz="2150" spc="-60" dirty="0">
                <a:solidFill>
                  <a:srgbClr val="404040"/>
                </a:solidFill>
                <a:latin typeface="Trebuchet MS"/>
                <a:cs typeface="Trebuchet MS"/>
              </a:rPr>
              <a:t>overdoses/deaths</a:t>
            </a:r>
            <a:r>
              <a:rPr sz="215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4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15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70" dirty="0">
                <a:solidFill>
                  <a:srgbClr val="404040"/>
                </a:solidFill>
                <a:latin typeface="Trebuchet MS"/>
                <a:cs typeface="Trebuchet MS"/>
              </a:rPr>
              <a:t>stimulant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30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215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4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15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45" dirty="0">
                <a:solidFill>
                  <a:srgbClr val="404040"/>
                </a:solidFill>
                <a:latin typeface="Trebuchet MS"/>
                <a:cs typeface="Trebuchet MS"/>
              </a:rPr>
              <a:t>abuse</a:t>
            </a:r>
            <a:r>
              <a:rPr sz="215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2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150" spc="-105" dirty="0">
                <a:solidFill>
                  <a:srgbClr val="404040"/>
                </a:solidFill>
                <a:latin typeface="Trebuchet MS"/>
                <a:cs typeface="Trebuchet MS"/>
              </a:rPr>
              <a:t>Fairfield</a:t>
            </a:r>
            <a:r>
              <a:rPr sz="2150" spc="-2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rebuchet MS"/>
                <a:cs typeface="Trebuchet MS"/>
              </a:rPr>
              <a:t>County.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020" rIns="0" bIns="0" rtlCol="0">
            <a:spAutoFit/>
          </a:bodyPr>
          <a:lstStyle/>
          <a:p>
            <a:pPr marL="9957435">
              <a:lnSpc>
                <a:spcPct val="100000"/>
              </a:lnSpc>
              <a:spcBef>
                <a:spcPts val="100"/>
              </a:spcBef>
            </a:pPr>
            <a:r>
              <a:rPr sz="8000" dirty="0"/>
              <a:t>About</a:t>
            </a:r>
            <a:r>
              <a:rPr sz="8000" spc="-420" dirty="0"/>
              <a:t> </a:t>
            </a:r>
            <a:r>
              <a:rPr sz="8000" spc="120" dirty="0"/>
              <a:t>us</a:t>
            </a:r>
            <a:endParaRPr sz="8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87793" y="1"/>
            <a:ext cx="3800475" cy="10287000"/>
            <a:chOff x="14487793" y="1"/>
            <a:chExt cx="3800475" cy="10287000"/>
          </a:xfrm>
        </p:grpSpPr>
        <p:sp>
          <p:nvSpPr>
            <p:cNvPr id="3" name="object 3"/>
            <p:cNvSpPr/>
            <p:nvPr/>
          </p:nvSpPr>
          <p:spPr>
            <a:xfrm>
              <a:off x="14487793" y="9197256"/>
              <a:ext cx="1238250" cy="335280"/>
            </a:xfrm>
            <a:custGeom>
              <a:avLst/>
              <a:gdLst/>
              <a:ahLst/>
              <a:cxnLst/>
              <a:rect l="l" t="t" r="r" b="b"/>
              <a:pathLst>
                <a:path w="1238250" h="335279">
                  <a:moveTo>
                    <a:pt x="0" y="334752"/>
                  </a:moveTo>
                  <a:lnTo>
                    <a:pt x="1238248" y="334752"/>
                  </a:lnTo>
                  <a:lnTo>
                    <a:pt x="1238248" y="0"/>
                  </a:lnTo>
                  <a:lnTo>
                    <a:pt x="0" y="0"/>
                  </a:lnTo>
                  <a:lnTo>
                    <a:pt x="0" y="334752"/>
                  </a:lnTo>
                  <a:close/>
                </a:path>
              </a:pathLst>
            </a:custGeom>
            <a:solidFill>
              <a:srgbClr val="D8E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29456" y="2"/>
              <a:ext cx="2559050" cy="10287000"/>
            </a:xfrm>
            <a:custGeom>
              <a:avLst/>
              <a:gdLst/>
              <a:ahLst/>
              <a:cxnLst/>
              <a:rect l="l" t="t" r="r" b="b"/>
              <a:pathLst>
                <a:path w="2559050" h="10287000">
                  <a:moveTo>
                    <a:pt x="2558541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2558541" y="0"/>
                  </a:lnTo>
                  <a:lnTo>
                    <a:pt x="2558541" y="10286998"/>
                  </a:lnTo>
                  <a:close/>
                </a:path>
              </a:pathLst>
            </a:custGeom>
            <a:solidFill>
              <a:srgbClr val="03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87793" y="1"/>
              <a:ext cx="1238250" cy="779780"/>
            </a:xfrm>
            <a:custGeom>
              <a:avLst/>
              <a:gdLst/>
              <a:ahLst/>
              <a:cxnLst/>
              <a:rect l="l" t="t" r="r" b="b"/>
              <a:pathLst>
                <a:path w="1238250" h="779780">
                  <a:moveTo>
                    <a:pt x="0" y="0"/>
                  </a:moveTo>
                  <a:lnTo>
                    <a:pt x="1238248" y="0"/>
                  </a:lnTo>
                  <a:lnTo>
                    <a:pt x="1238248" y="779495"/>
                  </a:lnTo>
                  <a:lnTo>
                    <a:pt x="0" y="779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5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87793" y="9532009"/>
              <a:ext cx="1238250" cy="755015"/>
            </a:xfrm>
            <a:custGeom>
              <a:avLst/>
              <a:gdLst/>
              <a:ahLst/>
              <a:cxnLst/>
              <a:rect l="l" t="t" r="r" b="b"/>
              <a:pathLst>
                <a:path w="1238250" h="755015">
                  <a:moveTo>
                    <a:pt x="1238248" y="754990"/>
                  </a:moveTo>
                  <a:lnTo>
                    <a:pt x="0" y="754990"/>
                  </a:lnTo>
                  <a:lnTo>
                    <a:pt x="0" y="0"/>
                  </a:lnTo>
                  <a:lnTo>
                    <a:pt x="1238248" y="0"/>
                  </a:lnTo>
                  <a:lnTo>
                    <a:pt x="1238248" y="754990"/>
                  </a:lnTo>
                  <a:close/>
                </a:path>
              </a:pathLst>
            </a:custGeom>
            <a:solidFill>
              <a:srgbClr val="F9E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8455876"/>
            <a:ext cx="10173335" cy="19050"/>
          </a:xfrm>
          <a:custGeom>
            <a:avLst/>
            <a:gdLst/>
            <a:ahLst/>
            <a:cxnLst/>
            <a:rect l="l" t="t" r="r" b="b"/>
            <a:pathLst>
              <a:path w="10173335" h="19050">
                <a:moveTo>
                  <a:pt x="0" y="19049"/>
                </a:moveTo>
                <a:lnTo>
                  <a:pt x="0" y="0"/>
                </a:lnTo>
                <a:lnTo>
                  <a:pt x="10172797" y="0"/>
                </a:lnTo>
                <a:lnTo>
                  <a:pt x="10172797" y="19049"/>
                </a:lnTo>
                <a:lnTo>
                  <a:pt x="0" y="19049"/>
                </a:lnTo>
                <a:close/>
              </a:path>
            </a:pathLst>
          </a:custGeom>
          <a:solidFill>
            <a:srgbClr val="F9E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9538" y="4744859"/>
            <a:ext cx="256540" cy="400050"/>
          </a:xfrm>
          <a:custGeom>
            <a:avLst/>
            <a:gdLst/>
            <a:ahLst/>
            <a:cxnLst/>
            <a:rect l="l" t="t" r="r" b="b"/>
            <a:pathLst>
              <a:path w="256540" h="400050">
                <a:moveTo>
                  <a:pt x="152514" y="39458"/>
                </a:moveTo>
                <a:lnTo>
                  <a:pt x="151472" y="36957"/>
                </a:lnTo>
                <a:lnTo>
                  <a:pt x="147332" y="32816"/>
                </a:lnTo>
                <a:lnTo>
                  <a:pt x="144843" y="31788"/>
                </a:lnTo>
                <a:lnTo>
                  <a:pt x="112483" y="31788"/>
                </a:lnTo>
                <a:lnTo>
                  <a:pt x="109982" y="32816"/>
                </a:lnTo>
                <a:lnTo>
                  <a:pt x="105841" y="36957"/>
                </a:lnTo>
                <a:lnTo>
                  <a:pt x="104813" y="39458"/>
                </a:lnTo>
                <a:lnTo>
                  <a:pt x="104813" y="45313"/>
                </a:lnTo>
                <a:lnTo>
                  <a:pt x="105841" y="47802"/>
                </a:lnTo>
                <a:lnTo>
                  <a:pt x="109982" y="51943"/>
                </a:lnTo>
                <a:lnTo>
                  <a:pt x="112483" y="52984"/>
                </a:lnTo>
                <a:lnTo>
                  <a:pt x="141909" y="52984"/>
                </a:lnTo>
                <a:lnTo>
                  <a:pt x="144843" y="52984"/>
                </a:lnTo>
                <a:lnTo>
                  <a:pt x="147332" y="51943"/>
                </a:lnTo>
                <a:lnTo>
                  <a:pt x="151472" y="47802"/>
                </a:lnTo>
                <a:lnTo>
                  <a:pt x="152514" y="45313"/>
                </a:lnTo>
                <a:lnTo>
                  <a:pt x="152514" y="39458"/>
                </a:lnTo>
                <a:close/>
              </a:path>
              <a:path w="256540" h="400050">
                <a:moveTo>
                  <a:pt x="177685" y="353402"/>
                </a:moveTo>
                <a:lnTo>
                  <a:pt x="176657" y="350913"/>
                </a:lnTo>
                <a:lnTo>
                  <a:pt x="172516" y="346773"/>
                </a:lnTo>
                <a:lnTo>
                  <a:pt x="170014" y="345732"/>
                </a:lnTo>
                <a:lnTo>
                  <a:pt x="91287" y="345732"/>
                </a:lnTo>
                <a:lnTo>
                  <a:pt x="88785" y="346773"/>
                </a:lnTo>
                <a:lnTo>
                  <a:pt x="84645" y="350913"/>
                </a:lnTo>
                <a:lnTo>
                  <a:pt x="83604" y="353402"/>
                </a:lnTo>
                <a:lnTo>
                  <a:pt x="83604" y="359257"/>
                </a:lnTo>
                <a:lnTo>
                  <a:pt x="84645" y="361759"/>
                </a:lnTo>
                <a:lnTo>
                  <a:pt x="88785" y="365899"/>
                </a:lnTo>
                <a:lnTo>
                  <a:pt x="91287" y="366928"/>
                </a:lnTo>
                <a:lnTo>
                  <a:pt x="167093" y="366928"/>
                </a:lnTo>
                <a:lnTo>
                  <a:pt x="170014" y="366928"/>
                </a:lnTo>
                <a:lnTo>
                  <a:pt x="172516" y="365899"/>
                </a:lnTo>
                <a:lnTo>
                  <a:pt x="176657" y="361759"/>
                </a:lnTo>
                <a:lnTo>
                  <a:pt x="177685" y="359257"/>
                </a:lnTo>
                <a:lnTo>
                  <a:pt x="177685" y="353402"/>
                </a:lnTo>
                <a:close/>
              </a:path>
              <a:path w="256540" h="400050">
                <a:moveTo>
                  <a:pt x="255993" y="319620"/>
                </a:moveTo>
                <a:lnTo>
                  <a:pt x="255866" y="319316"/>
                </a:lnTo>
                <a:lnTo>
                  <a:pt x="255866" y="76466"/>
                </a:lnTo>
                <a:lnTo>
                  <a:pt x="255866" y="70612"/>
                </a:lnTo>
                <a:lnTo>
                  <a:pt x="255866" y="47345"/>
                </a:lnTo>
                <a:lnTo>
                  <a:pt x="252145" y="28930"/>
                </a:lnTo>
                <a:lnTo>
                  <a:pt x="246913" y="21183"/>
                </a:lnTo>
                <a:lnTo>
                  <a:pt x="241973" y="13881"/>
                </a:lnTo>
                <a:lnTo>
                  <a:pt x="234670" y="8953"/>
                </a:lnTo>
                <a:lnTo>
                  <a:pt x="234670" y="47345"/>
                </a:lnTo>
                <a:lnTo>
                  <a:pt x="234670" y="62941"/>
                </a:lnTo>
                <a:lnTo>
                  <a:pt x="234670" y="84137"/>
                </a:lnTo>
                <a:lnTo>
                  <a:pt x="234670" y="311975"/>
                </a:lnTo>
                <a:lnTo>
                  <a:pt x="234670" y="333171"/>
                </a:lnTo>
                <a:lnTo>
                  <a:pt x="234670" y="352691"/>
                </a:lnTo>
                <a:lnTo>
                  <a:pt x="232613" y="362864"/>
                </a:lnTo>
                <a:lnTo>
                  <a:pt x="226999" y="371182"/>
                </a:lnTo>
                <a:lnTo>
                  <a:pt x="218668" y="376796"/>
                </a:lnTo>
                <a:lnTo>
                  <a:pt x="208495" y="378853"/>
                </a:lnTo>
                <a:lnTo>
                  <a:pt x="47498" y="378853"/>
                </a:lnTo>
                <a:lnTo>
                  <a:pt x="37325" y="376796"/>
                </a:lnTo>
                <a:lnTo>
                  <a:pt x="29006" y="371182"/>
                </a:lnTo>
                <a:lnTo>
                  <a:pt x="23393" y="362864"/>
                </a:lnTo>
                <a:lnTo>
                  <a:pt x="21336" y="352691"/>
                </a:lnTo>
                <a:lnTo>
                  <a:pt x="21336" y="333171"/>
                </a:lnTo>
                <a:lnTo>
                  <a:pt x="234670" y="333171"/>
                </a:lnTo>
                <a:lnTo>
                  <a:pt x="234670" y="311975"/>
                </a:lnTo>
                <a:lnTo>
                  <a:pt x="21336" y="311975"/>
                </a:lnTo>
                <a:lnTo>
                  <a:pt x="21336" y="84137"/>
                </a:lnTo>
                <a:lnTo>
                  <a:pt x="234670" y="84137"/>
                </a:lnTo>
                <a:lnTo>
                  <a:pt x="234670" y="62941"/>
                </a:lnTo>
                <a:lnTo>
                  <a:pt x="21336" y="62941"/>
                </a:lnTo>
                <a:lnTo>
                  <a:pt x="21336" y="47345"/>
                </a:lnTo>
                <a:lnTo>
                  <a:pt x="23393" y="37172"/>
                </a:lnTo>
                <a:lnTo>
                  <a:pt x="29006" y="28854"/>
                </a:lnTo>
                <a:lnTo>
                  <a:pt x="37325" y="23253"/>
                </a:lnTo>
                <a:lnTo>
                  <a:pt x="47498" y="21183"/>
                </a:lnTo>
                <a:lnTo>
                  <a:pt x="208495" y="21183"/>
                </a:lnTo>
                <a:lnTo>
                  <a:pt x="218668" y="23253"/>
                </a:lnTo>
                <a:lnTo>
                  <a:pt x="226999" y="28854"/>
                </a:lnTo>
                <a:lnTo>
                  <a:pt x="232613" y="37172"/>
                </a:lnTo>
                <a:lnTo>
                  <a:pt x="234670" y="47345"/>
                </a:lnTo>
                <a:lnTo>
                  <a:pt x="234670" y="8953"/>
                </a:lnTo>
                <a:lnTo>
                  <a:pt x="226923" y="3721"/>
                </a:lnTo>
                <a:lnTo>
                  <a:pt x="208495" y="0"/>
                </a:lnTo>
                <a:lnTo>
                  <a:pt x="47498" y="0"/>
                </a:lnTo>
                <a:lnTo>
                  <a:pt x="29083" y="3721"/>
                </a:lnTo>
                <a:lnTo>
                  <a:pt x="14020" y="13881"/>
                </a:lnTo>
                <a:lnTo>
                  <a:pt x="3860" y="28930"/>
                </a:lnTo>
                <a:lnTo>
                  <a:pt x="127" y="47345"/>
                </a:lnTo>
                <a:lnTo>
                  <a:pt x="127" y="70612"/>
                </a:lnTo>
                <a:lnTo>
                  <a:pt x="127" y="76466"/>
                </a:lnTo>
                <a:lnTo>
                  <a:pt x="127" y="319328"/>
                </a:lnTo>
                <a:lnTo>
                  <a:pt x="0" y="319620"/>
                </a:lnTo>
                <a:lnTo>
                  <a:pt x="0" y="325526"/>
                </a:lnTo>
                <a:lnTo>
                  <a:pt x="127" y="325831"/>
                </a:lnTo>
                <a:lnTo>
                  <a:pt x="127" y="352691"/>
                </a:lnTo>
                <a:lnTo>
                  <a:pt x="3860" y="371106"/>
                </a:lnTo>
                <a:lnTo>
                  <a:pt x="14020" y="386156"/>
                </a:lnTo>
                <a:lnTo>
                  <a:pt x="29083" y="396316"/>
                </a:lnTo>
                <a:lnTo>
                  <a:pt x="47498" y="400050"/>
                </a:lnTo>
                <a:lnTo>
                  <a:pt x="208495" y="400050"/>
                </a:lnTo>
                <a:lnTo>
                  <a:pt x="246913" y="378853"/>
                </a:lnTo>
                <a:lnTo>
                  <a:pt x="255866" y="352691"/>
                </a:lnTo>
                <a:lnTo>
                  <a:pt x="255866" y="325843"/>
                </a:lnTo>
                <a:lnTo>
                  <a:pt x="255993" y="325526"/>
                </a:lnTo>
                <a:lnTo>
                  <a:pt x="255993" y="319620"/>
                </a:lnTo>
                <a:close/>
              </a:path>
            </a:pathLst>
          </a:custGeom>
          <a:solidFill>
            <a:srgbClr val="F653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28993" y="6486379"/>
            <a:ext cx="285750" cy="371475"/>
            <a:chOff x="1028993" y="6486379"/>
            <a:chExt cx="285750" cy="371475"/>
          </a:xfrm>
        </p:grpSpPr>
        <p:sp>
          <p:nvSpPr>
            <p:cNvPr id="10" name="object 10"/>
            <p:cNvSpPr/>
            <p:nvPr/>
          </p:nvSpPr>
          <p:spPr>
            <a:xfrm>
              <a:off x="1028993" y="6486379"/>
              <a:ext cx="285750" cy="371475"/>
            </a:xfrm>
            <a:custGeom>
              <a:avLst/>
              <a:gdLst/>
              <a:ahLst/>
              <a:cxnLst/>
              <a:rect l="l" t="t" r="r" b="b"/>
              <a:pathLst>
                <a:path w="285750" h="371475">
                  <a:moveTo>
                    <a:pt x="151295" y="371474"/>
                  </a:moveTo>
                  <a:lnTo>
                    <a:pt x="147079" y="371468"/>
                  </a:lnTo>
                  <a:lnTo>
                    <a:pt x="144361" y="371465"/>
                  </a:lnTo>
                  <a:lnTo>
                    <a:pt x="141859" y="370727"/>
                  </a:lnTo>
                  <a:lnTo>
                    <a:pt x="137290" y="367780"/>
                  </a:lnTo>
                  <a:lnTo>
                    <a:pt x="135585" y="365805"/>
                  </a:lnTo>
                  <a:lnTo>
                    <a:pt x="133333" y="360852"/>
                  </a:lnTo>
                  <a:lnTo>
                    <a:pt x="132965" y="358268"/>
                  </a:lnTo>
                  <a:lnTo>
                    <a:pt x="133747" y="352883"/>
                  </a:lnTo>
                  <a:lnTo>
                    <a:pt x="134834" y="350510"/>
                  </a:lnTo>
                  <a:lnTo>
                    <a:pt x="136617" y="348457"/>
                  </a:lnTo>
                  <a:lnTo>
                    <a:pt x="162180" y="317390"/>
                  </a:lnTo>
                  <a:lnTo>
                    <a:pt x="193875" y="274966"/>
                  </a:lnTo>
                  <a:lnTo>
                    <a:pt x="224915" y="227526"/>
                  </a:lnTo>
                  <a:lnTo>
                    <a:pt x="248516" y="181411"/>
                  </a:lnTo>
                  <a:lnTo>
                    <a:pt x="257890" y="142964"/>
                  </a:lnTo>
                  <a:lnTo>
                    <a:pt x="248833" y="98175"/>
                  </a:lnTo>
                  <a:lnTo>
                    <a:pt x="224150" y="61561"/>
                  </a:lnTo>
                  <a:lnTo>
                    <a:pt x="187571" y="36854"/>
                  </a:lnTo>
                  <a:lnTo>
                    <a:pt x="142827" y="27788"/>
                  </a:lnTo>
                  <a:lnTo>
                    <a:pt x="98083" y="36854"/>
                  </a:lnTo>
                  <a:lnTo>
                    <a:pt x="61503" y="61562"/>
                  </a:lnTo>
                  <a:lnTo>
                    <a:pt x="36819" y="98176"/>
                  </a:lnTo>
                  <a:lnTo>
                    <a:pt x="27762" y="142964"/>
                  </a:lnTo>
                  <a:lnTo>
                    <a:pt x="40114" y="188026"/>
                  </a:lnTo>
                  <a:lnTo>
                    <a:pt x="69489" y="236970"/>
                  </a:lnTo>
                  <a:lnTo>
                    <a:pt x="104363" y="281265"/>
                  </a:lnTo>
                  <a:lnTo>
                    <a:pt x="133212" y="312383"/>
                  </a:lnTo>
                  <a:lnTo>
                    <a:pt x="134542" y="313672"/>
                  </a:lnTo>
                  <a:lnTo>
                    <a:pt x="135573" y="315167"/>
                  </a:lnTo>
                  <a:lnTo>
                    <a:pt x="71691" y="285551"/>
                  </a:lnTo>
                  <a:lnTo>
                    <a:pt x="38695" y="241178"/>
                  </a:lnTo>
                  <a:lnTo>
                    <a:pt x="11382" y="191473"/>
                  </a:lnTo>
                  <a:lnTo>
                    <a:pt x="0" y="142964"/>
                  </a:lnTo>
                  <a:lnTo>
                    <a:pt x="7293" y="97824"/>
                  </a:lnTo>
                  <a:lnTo>
                    <a:pt x="27593" y="58585"/>
                  </a:lnTo>
                  <a:lnTo>
                    <a:pt x="58529" y="27620"/>
                  </a:lnTo>
                  <a:lnTo>
                    <a:pt x="97731" y="7300"/>
                  </a:lnTo>
                  <a:lnTo>
                    <a:pt x="142827" y="0"/>
                  </a:lnTo>
                  <a:lnTo>
                    <a:pt x="187923" y="7300"/>
                  </a:lnTo>
                  <a:lnTo>
                    <a:pt x="227125" y="27619"/>
                  </a:lnTo>
                  <a:lnTo>
                    <a:pt x="258063" y="58584"/>
                  </a:lnTo>
                  <a:lnTo>
                    <a:pt x="278364" y="97821"/>
                  </a:lnTo>
                  <a:lnTo>
                    <a:pt x="285658" y="142957"/>
                  </a:lnTo>
                  <a:lnTo>
                    <a:pt x="281577" y="170152"/>
                  </a:lnTo>
                  <a:lnTo>
                    <a:pt x="249099" y="241270"/>
                  </a:lnTo>
                  <a:lnTo>
                    <a:pt x="220816" y="284944"/>
                  </a:lnTo>
                  <a:lnTo>
                    <a:pt x="197933" y="316427"/>
                  </a:lnTo>
                  <a:lnTo>
                    <a:pt x="163590" y="359603"/>
                  </a:lnTo>
                  <a:lnTo>
                    <a:pt x="154787" y="369884"/>
                  </a:lnTo>
                  <a:lnTo>
                    <a:pt x="151295" y="371474"/>
                  </a:lnTo>
                  <a:close/>
                </a:path>
              </a:pathLst>
            </a:custGeom>
            <a:solidFill>
              <a:srgbClr val="F65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668" y="6535841"/>
              <a:ext cx="156057" cy="15617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3632" y="4743216"/>
            <a:ext cx="400032" cy="40003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993627" y="6403492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294932" y="93345"/>
                </a:moveTo>
                <a:lnTo>
                  <a:pt x="292950" y="92925"/>
                </a:lnTo>
                <a:lnTo>
                  <a:pt x="287286" y="92024"/>
                </a:lnTo>
                <a:lnTo>
                  <a:pt x="278384" y="91122"/>
                </a:lnTo>
                <a:lnTo>
                  <a:pt x="266649" y="90703"/>
                </a:lnTo>
                <a:lnTo>
                  <a:pt x="238874" y="95478"/>
                </a:lnTo>
                <a:lnTo>
                  <a:pt x="216217" y="108927"/>
                </a:lnTo>
                <a:lnTo>
                  <a:pt x="200952" y="129768"/>
                </a:lnTo>
                <a:lnTo>
                  <a:pt x="195364" y="156705"/>
                </a:lnTo>
                <a:lnTo>
                  <a:pt x="195364" y="193103"/>
                </a:lnTo>
                <a:lnTo>
                  <a:pt x="152552" y="193103"/>
                </a:lnTo>
                <a:lnTo>
                  <a:pt x="152552" y="242887"/>
                </a:lnTo>
                <a:lnTo>
                  <a:pt x="195364" y="242887"/>
                </a:lnTo>
                <a:lnTo>
                  <a:pt x="195364" y="356971"/>
                </a:lnTo>
                <a:lnTo>
                  <a:pt x="245338" y="356971"/>
                </a:lnTo>
                <a:lnTo>
                  <a:pt x="245338" y="242887"/>
                </a:lnTo>
                <a:lnTo>
                  <a:pt x="284746" y="242887"/>
                </a:lnTo>
                <a:lnTo>
                  <a:pt x="291160" y="193103"/>
                </a:lnTo>
                <a:lnTo>
                  <a:pt x="245338" y="193103"/>
                </a:lnTo>
                <a:lnTo>
                  <a:pt x="245338" y="156705"/>
                </a:lnTo>
                <a:lnTo>
                  <a:pt x="247015" y="148437"/>
                </a:lnTo>
                <a:lnTo>
                  <a:pt x="251599" y="141668"/>
                </a:lnTo>
                <a:lnTo>
                  <a:pt x="258381" y="137083"/>
                </a:lnTo>
                <a:lnTo>
                  <a:pt x="266649" y="135394"/>
                </a:lnTo>
                <a:lnTo>
                  <a:pt x="294932" y="135394"/>
                </a:lnTo>
                <a:lnTo>
                  <a:pt x="294932" y="93345"/>
                </a:lnTo>
                <a:close/>
              </a:path>
              <a:path w="447675" h="447675">
                <a:moveTo>
                  <a:pt x="447675" y="223837"/>
                </a:moveTo>
                <a:lnTo>
                  <a:pt x="443128" y="178816"/>
                </a:lnTo>
                <a:lnTo>
                  <a:pt x="435419" y="154025"/>
                </a:lnTo>
                <a:lnTo>
                  <a:pt x="435419" y="223837"/>
                </a:lnTo>
                <a:lnTo>
                  <a:pt x="429818" y="272313"/>
                </a:lnTo>
                <a:lnTo>
                  <a:pt x="413893" y="316826"/>
                </a:lnTo>
                <a:lnTo>
                  <a:pt x="388899" y="356120"/>
                </a:lnTo>
                <a:lnTo>
                  <a:pt x="356120" y="388899"/>
                </a:lnTo>
                <a:lnTo>
                  <a:pt x="316826" y="413893"/>
                </a:lnTo>
                <a:lnTo>
                  <a:pt x="272313" y="429818"/>
                </a:lnTo>
                <a:lnTo>
                  <a:pt x="223837" y="435419"/>
                </a:lnTo>
                <a:lnTo>
                  <a:pt x="175361" y="429818"/>
                </a:lnTo>
                <a:lnTo>
                  <a:pt x="130848" y="413893"/>
                </a:lnTo>
                <a:lnTo>
                  <a:pt x="91554" y="388899"/>
                </a:lnTo>
                <a:lnTo>
                  <a:pt x="58775" y="356120"/>
                </a:lnTo>
                <a:lnTo>
                  <a:pt x="33782" y="316826"/>
                </a:lnTo>
                <a:lnTo>
                  <a:pt x="17856" y="272313"/>
                </a:lnTo>
                <a:lnTo>
                  <a:pt x="12255" y="223837"/>
                </a:lnTo>
                <a:lnTo>
                  <a:pt x="17856" y="175361"/>
                </a:lnTo>
                <a:lnTo>
                  <a:pt x="33782" y="130848"/>
                </a:lnTo>
                <a:lnTo>
                  <a:pt x="58775" y="91554"/>
                </a:lnTo>
                <a:lnTo>
                  <a:pt x="91554" y="58775"/>
                </a:lnTo>
                <a:lnTo>
                  <a:pt x="130848" y="33782"/>
                </a:lnTo>
                <a:lnTo>
                  <a:pt x="175361" y="17856"/>
                </a:lnTo>
                <a:lnTo>
                  <a:pt x="223837" y="12255"/>
                </a:lnTo>
                <a:lnTo>
                  <a:pt x="272313" y="17856"/>
                </a:lnTo>
                <a:lnTo>
                  <a:pt x="316826" y="33782"/>
                </a:lnTo>
                <a:lnTo>
                  <a:pt x="356120" y="58775"/>
                </a:lnTo>
                <a:lnTo>
                  <a:pt x="388899" y="91554"/>
                </a:lnTo>
                <a:lnTo>
                  <a:pt x="413893" y="130848"/>
                </a:lnTo>
                <a:lnTo>
                  <a:pt x="429818" y="175361"/>
                </a:lnTo>
                <a:lnTo>
                  <a:pt x="435419" y="223837"/>
                </a:lnTo>
                <a:lnTo>
                  <a:pt x="435419" y="154025"/>
                </a:lnTo>
                <a:lnTo>
                  <a:pt x="409422" y="98818"/>
                </a:lnTo>
                <a:lnTo>
                  <a:pt x="382079" y="65671"/>
                </a:lnTo>
                <a:lnTo>
                  <a:pt x="348945" y="38303"/>
                </a:lnTo>
                <a:lnTo>
                  <a:pt x="310921" y="17627"/>
                </a:lnTo>
                <a:lnTo>
                  <a:pt x="293649" y="12255"/>
                </a:lnTo>
                <a:lnTo>
                  <a:pt x="268922" y="4559"/>
                </a:lnTo>
                <a:lnTo>
                  <a:pt x="223837" y="0"/>
                </a:lnTo>
                <a:lnTo>
                  <a:pt x="178816" y="4546"/>
                </a:lnTo>
                <a:lnTo>
                  <a:pt x="136829" y="17602"/>
                </a:lnTo>
                <a:lnTo>
                  <a:pt x="98818" y="38252"/>
                </a:lnTo>
                <a:lnTo>
                  <a:pt x="65671" y="65595"/>
                </a:lnTo>
                <a:lnTo>
                  <a:pt x="38303" y="98729"/>
                </a:lnTo>
                <a:lnTo>
                  <a:pt x="17627" y="136753"/>
                </a:lnTo>
                <a:lnTo>
                  <a:pt x="4559" y="178752"/>
                </a:lnTo>
                <a:lnTo>
                  <a:pt x="0" y="223837"/>
                </a:lnTo>
                <a:lnTo>
                  <a:pt x="4559" y="268859"/>
                </a:lnTo>
                <a:lnTo>
                  <a:pt x="17627" y="310921"/>
                </a:lnTo>
                <a:lnTo>
                  <a:pt x="38303" y="348945"/>
                </a:lnTo>
                <a:lnTo>
                  <a:pt x="65671" y="382079"/>
                </a:lnTo>
                <a:lnTo>
                  <a:pt x="98818" y="409422"/>
                </a:lnTo>
                <a:lnTo>
                  <a:pt x="136779" y="430047"/>
                </a:lnTo>
                <a:lnTo>
                  <a:pt x="178790" y="443115"/>
                </a:lnTo>
                <a:lnTo>
                  <a:pt x="223837" y="447675"/>
                </a:lnTo>
                <a:lnTo>
                  <a:pt x="268922" y="443115"/>
                </a:lnTo>
                <a:lnTo>
                  <a:pt x="293649" y="435419"/>
                </a:lnTo>
                <a:lnTo>
                  <a:pt x="310921" y="430047"/>
                </a:lnTo>
                <a:lnTo>
                  <a:pt x="348945" y="409371"/>
                </a:lnTo>
                <a:lnTo>
                  <a:pt x="382079" y="382003"/>
                </a:lnTo>
                <a:lnTo>
                  <a:pt x="409422" y="348856"/>
                </a:lnTo>
                <a:lnTo>
                  <a:pt x="430072" y="310845"/>
                </a:lnTo>
                <a:lnTo>
                  <a:pt x="443103" y="268922"/>
                </a:lnTo>
                <a:lnTo>
                  <a:pt x="447675" y="223837"/>
                </a:lnTo>
                <a:close/>
              </a:path>
            </a:pathLst>
          </a:custGeom>
          <a:solidFill>
            <a:srgbClr val="F7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32854" y="2868693"/>
            <a:ext cx="9153524" cy="401954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16253" y="6195422"/>
            <a:ext cx="2680970" cy="162687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1810"/>
              </a:spcBef>
            </a:pPr>
            <a:r>
              <a:rPr sz="2650" b="1" spc="70" dirty="0">
                <a:solidFill>
                  <a:srgbClr val="404040"/>
                </a:solidFill>
                <a:latin typeface="Trebuchet MS"/>
                <a:cs typeface="Trebuchet MS"/>
              </a:rPr>
              <a:t>Address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400" spc="-210" dirty="0">
                <a:solidFill>
                  <a:srgbClr val="404040"/>
                </a:solidFill>
                <a:latin typeface="Trebuchet MS"/>
                <a:cs typeface="Trebuchet MS"/>
              </a:rPr>
              <a:t>178</a:t>
            </a:r>
            <a:r>
              <a:rPr sz="2400" spc="-2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US</a:t>
            </a:r>
            <a:r>
              <a:rPr sz="2400" spc="-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Hwy</a:t>
            </a:r>
            <a:r>
              <a:rPr sz="2400" spc="-2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0" dirty="0">
                <a:solidFill>
                  <a:srgbClr val="404040"/>
                </a:solidFill>
                <a:latin typeface="Trebuchet MS"/>
                <a:cs typeface="Trebuchet MS"/>
              </a:rPr>
              <a:t>321</a:t>
            </a:r>
            <a:r>
              <a:rPr sz="2400" spc="-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Byp</a:t>
            </a:r>
            <a:r>
              <a:rPr sz="2400" spc="-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Winnsboro,</a:t>
            </a:r>
            <a:r>
              <a:rPr sz="2400" spc="-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SC</a:t>
            </a:r>
            <a:r>
              <a:rPr sz="2400" spc="-2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29180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6194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Thank</a:t>
            </a:r>
            <a:r>
              <a:rPr spc="-705" dirty="0"/>
              <a:t> </a:t>
            </a:r>
            <a:r>
              <a:rPr spc="50" dirty="0"/>
              <a:t>You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80932" y="4486280"/>
            <a:ext cx="1970405" cy="1207135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567690">
              <a:lnSpc>
                <a:spcPct val="100000"/>
              </a:lnSpc>
              <a:spcBef>
                <a:spcPts val="1810"/>
              </a:spcBef>
            </a:pPr>
            <a:r>
              <a:rPr sz="2650" b="1" spc="-10" dirty="0">
                <a:solidFill>
                  <a:srgbClr val="404040"/>
                </a:solidFill>
                <a:latin typeface="Trebuchet MS"/>
                <a:cs typeface="Trebuchet MS"/>
              </a:rPr>
              <a:t>Website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fairfieldbhs.org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25855" y="4700911"/>
            <a:ext cx="1664970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b="1" spc="-30" dirty="0">
                <a:solidFill>
                  <a:srgbClr val="404040"/>
                </a:solidFill>
                <a:latin typeface="Trebuchet MS"/>
                <a:cs typeface="Trebuchet MS"/>
              </a:rPr>
              <a:t>Telephone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253" y="5301104"/>
            <a:ext cx="175323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803-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635-</a:t>
            </a:r>
            <a:r>
              <a:rPr sz="2400" spc="-150" dirty="0">
                <a:solidFill>
                  <a:srgbClr val="404040"/>
                </a:solidFill>
                <a:latin typeface="Trebuchet MS"/>
                <a:cs typeface="Trebuchet MS"/>
              </a:rPr>
              <a:t>2335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80932" y="6233348"/>
            <a:ext cx="5133340" cy="119951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67690">
              <a:lnSpc>
                <a:spcPct val="100000"/>
              </a:lnSpc>
              <a:spcBef>
                <a:spcPts val="1780"/>
              </a:spcBef>
            </a:pPr>
            <a:r>
              <a:rPr sz="2650" b="1" spc="-10" dirty="0">
                <a:solidFill>
                  <a:srgbClr val="404040"/>
                </a:solidFill>
                <a:latin typeface="Trebuchet MS"/>
                <a:cs typeface="Trebuchet MS"/>
              </a:rPr>
              <a:t>Facebook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100" dirty="0">
                <a:solidFill>
                  <a:srgbClr val="404040"/>
                </a:solidFill>
                <a:latin typeface="Trebuchet MS"/>
                <a:cs typeface="Trebuchet MS"/>
              </a:rPr>
              <a:t>facebook.com/FairfieldBehavioralHealth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62100" y="495300"/>
            <a:ext cx="15163800" cy="136126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8750" dirty="0"/>
              <a:t>Why the Need for Concern?</a:t>
            </a:r>
            <a:endParaRPr sz="8750" dirty="0"/>
          </a:p>
        </p:txBody>
      </p:sp>
      <p:sp>
        <p:nvSpPr>
          <p:cNvPr id="8" name="object 8"/>
          <p:cNvSpPr txBox="1"/>
          <p:nvPr/>
        </p:nvSpPr>
        <p:spPr>
          <a:xfrm>
            <a:off x="2408987" y="8370163"/>
            <a:ext cx="443674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spc="105" dirty="0">
                <a:solidFill>
                  <a:srgbClr val="FFFFFF"/>
                </a:solidFill>
                <a:latin typeface="Cambria"/>
                <a:cs typeface="Cambria"/>
              </a:rPr>
              <a:t>ODMAP-</a:t>
            </a:r>
            <a:r>
              <a:rPr sz="345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450" dirty="0">
                <a:solidFill>
                  <a:srgbClr val="FFFFFF"/>
                </a:solidFill>
                <a:latin typeface="Cambria"/>
                <a:cs typeface="Cambria"/>
              </a:rPr>
              <a:t>2020-</a:t>
            </a:r>
            <a:r>
              <a:rPr sz="3450" spc="-10" dirty="0">
                <a:solidFill>
                  <a:srgbClr val="FFFFFF"/>
                </a:solidFill>
                <a:latin typeface="Cambria"/>
                <a:cs typeface="Cambria"/>
              </a:rPr>
              <a:t>Current</a:t>
            </a:r>
            <a:endParaRPr sz="3450">
              <a:latin typeface="Cambria"/>
              <a:cs typeface="Cambria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CE73656E-F1C6-AD60-CFE4-D05DC30BDB69}"/>
              </a:ext>
            </a:extLst>
          </p:cNvPr>
          <p:cNvSpPr txBox="1">
            <a:spLocks/>
          </p:cNvSpPr>
          <p:nvPr/>
        </p:nvSpPr>
        <p:spPr>
          <a:xfrm>
            <a:off x="1562100" y="2604770"/>
            <a:ext cx="15430500" cy="76822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2000" b="1" i="0">
                <a:solidFill>
                  <a:srgbClr val="40404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people who are prescribed opioids struggle with addiction.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https://justplainkillers.com/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Opioid dependency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develop in Just </a:t>
            </a:r>
            <a:r>
              <a:rPr lang="en-US" sz="3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Days.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https://justplainkillers.com/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100,000 Americans died of drug overdoses in 2021,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15 percent from the previous year AND more that any previous year.</a:t>
            </a:r>
            <a:r>
              <a:rPr lang="en-US" sz="3200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Center for Health Statistics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20432" y="600652"/>
            <a:ext cx="9982200" cy="136126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8750" dirty="0"/>
              <a:t>More Concern</a:t>
            </a:r>
            <a:endParaRPr sz="8750" dirty="0"/>
          </a:p>
        </p:txBody>
      </p:sp>
      <p:sp>
        <p:nvSpPr>
          <p:cNvPr id="8" name="object 8"/>
          <p:cNvSpPr txBox="1"/>
          <p:nvPr/>
        </p:nvSpPr>
        <p:spPr>
          <a:xfrm>
            <a:off x="2408987" y="8370163"/>
            <a:ext cx="443674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spc="105" dirty="0">
                <a:solidFill>
                  <a:srgbClr val="FFFFFF"/>
                </a:solidFill>
                <a:latin typeface="Cambria"/>
                <a:cs typeface="Cambria"/>
              </a:rPr>
              <a:t>ODMAP-</a:t>
            </a:r>
            <a:r>
              <a:rPr sz="345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450" dirty="0">
                <a:solidFill>
                  <a:srgbClr val="FFFFFF"/>
                </a:solidFill>
                <a:latin typeface="Cambria"/>
                <a:cs typeface="Cambria"/>
              </a:rPr>
              <a:t>2020-</a:t>
            </a:r>
            <a:r>
              <a:rPr sz="3450" spc="-10" dirty="0">
                <a:solidFill>
                  <a:srgbClr val="FFFFFF"/>
                </a:solidFill>
                <a:latin typeface="Cambria"/>
                <a:cs typeface="Cambria"/>
              </a:rPr>
              <a:t>Current</a:t>
            </a:r>
            <a:endParaRPr sz="3450">
              <a:latin typeface="Cambria"/>
              <a:cs typeface="Cambria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8EB6CF9-D806-9317-D8C1-10918D2DE524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2705101"/>
          <a:ext cx="15925800" cy="6716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25309664"/>
                    </a:ext>
                  </a:extLst>
                </a:gridCol>
                <a:gridCol w="3954959">
                  <a:extLst>
                    <a:ext uri="{9D8B030D-6E8A-4147-A177-3AD203B41FA5}">
                      <a16:colId xmlns:a16="http://schemas.microsoft.com/office/drawing/2014/main" val="3589060949"/>
                    </a:ext>
                  </a:extLst>
                </a:gridCol>
                <a:gridCol w="3452577">
                  <a:extLst>
                    <a:ext uri="{9D8B030D-6E8A-4147-A177-3AD203B41FA5}">
                      <a16:colId xmlns:a16="http://schemas.microsoft.com/office/drawing/2014/main" val="9480347"/>
                    </a:ext>
                  </a:extLst>
                </a:gridCol>
                <a:gridCol w="2742304">
                  <a:extLst>
                    <a:ext uri="{9D8B030D-6E8A-4147-A177-3AD203B41FA5}">
                      <a16:colId xmlns:a16="http://schemas.microsoft.com/office/drawing/2014/main" val="1980830709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1888934414"/>
                    </a:ext>
                  </a:extLst>
                </a:gridCol>
              </a:tblGrid>
              <a:tr h="2819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EMS Naloxone Administrations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Opioid Prescriptions Dispensed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Opioid-Involved Overdose Deaths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Opioid Hospitalizations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625418"/>
                  </a:ext>
                </a:extLst>
              </a:tr>
              <a:tr h="692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4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4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4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4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659662"/>
                  </a:ext>
                </a:extLst>
              </a:tr>
              <a:tr h="692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4000" b="1" baseline="300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4000" b="1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en-US" sz="4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4000" b="1" baseline="300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4000" b="1" baseline="300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4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03528"/>
                  </a:ext>
                </a:extLst>
              </a:tr>
              <a:tr h="141626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3200" b="1" i="0" u="none" baseline="300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3200" i="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Opioid Domain Rank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i="0" u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SC County-Level Profile on Substance Use-Related Indicators Rank  1 - 46 = worst to best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https://justplainkillers.com/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1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06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00085" y="485614"/>
            <a:ext cx="8667750" cy="5627370"/>
            <a:chOff x="9400085" y="485614"/>
            <a:chExt cx="8667750" cy="5627370"/>
          </a:xfrm>
        </p:grpSpPr>
        <p:sp>
          <p:nvSpPr>
            <p:cNvPr id="3" name="object 3"/>
            <p:cNvSpPr/>
            <p:nvPr/>
          </p:nvSpPr>
          <p:spPr>
            <a:xfrm>
              <a:off x="9400143" y="3308318"/>
              <a:ext cx="8658225" cy="2804795"/>
            </a:xfrm>
            <a:custGeom>
              <a:avLst/>
              <a:gdLst/>
              <a:ahLst/>
              <a:cxnLst/>
              <a:rect l="l" t="t" r="r" b="b"/>
              <a:pathLst>
                <a:path w="8658225" h="2804795">
                  <a:moveTo>
                    <a:pt x="0" y="2804667"/>
                  </a:moveTo>
                  <a:lnTo>
                    <a:pt x="8658010" y="2804667"/>
                  </a:lnTo>
                  <a:lnTo>
                    <a:pt x="8658010" y="0"/>
                  </a:lnTo>
                  <a:lnTo>
                    <a:pt x="0" y="0"/>
                  </a:lnTo>
                  <a:lnTo>
                    <a:pt x="0" y="2804667"/>
                  </a:lnTo>
                  <a:close/>
                </a:path>
              </a:pathLst>
            </a:custGeom>
            <a:solidFill>
              <a:srgbClr val="F9E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00085" y="485614"/>
              <a:ext cx="8667750" cy="2819400"/>
            </a:xfrm>
            <a:custGeom>
              <a:avLst/>
              <a:gdLst/>
              <a:ahLst/>
              <a:cxnLst/>
              <a:rect l="l" t="t" r="r" b="b"/>
              <a:pathLst>
                <a:path w="8667750" h="2819400">
                  <a:moveTo>
                    <a:pt x="8667653" y="2819400"/>
                  </a:moveTo>
                  <a:lnTo>
                    <a:pt x="0" y="2819400"/>
                  </a:lnTo>
                  <a:lnTo>
                    <a:pt x="0" y="0"/>
                  </a:lnTo>
                  <a:lnTo>
                    <a:pt x="8667653" y="0"/>
                  </a:lnTo>
                  <a:lnTo>
                    <a:pt x="8667653" y="2819400"/>
                  </a:lnTo>
                  <a:close/>
                </a:path>
              </a:pathLst>
            </a:custGeom>
            <a:solidFill>
              <a:srgbClr val="03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5158" y="406858"/>
            <a:ext cx="8045450" cy="1362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750" spc="225" dirty="0"/>
              <a:t>Data</a:t>
            </a:r>
            <a:r>
              <a:rPr sz="8750" spc="-434" dirty="0"/>
              <a:t> </a:t>
            </a:r>
            <a:r>
              <a:rPr sz="8750" spc="-10" dirty="0"/>
              <a:t>Collection</a:t>
            </a:r>
            <a:endParaRPr sz="8750"/>
          </a:p>
        </p:txBody>
      </p:sp>
      <p:sp>
        <p:nvSpPr>
          <p:cNvPr id="6" name="object 6"/>
          <p:cNvSpPr txBox="1"/>
          <p:nvPr/>
        </p:nvSpPr>
        <p:spPr>
          <a:xfrm>
            <a:off x="9993438" y="737967"/>
            <a:ext cx="6612255" cy="191833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700" b="1" spc="155" dirty="0">
                <a:solidFill>
                  <a:srgbClr val="404040"/>
                </a:solidFill>
                <a:latin typeface="Trebuchet MS"/>
                <a:cs typeface="Trebuchet MS"/>
              </a:rPr>
              <a:t>FCSD</a:t>
            </a:r>
            <a:r>
              <a:rPr sz="3700" b="1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700" b="1" spc="-545" dirty="0">
                <a:solidFill>
                  <a:srgbClr val="404040"/>
                </a:solidFill>
                <a:latin typeface="Trebuchet MS"/>
                <a:cs typeface="Trebuchet MS"/>
              </a:rPr>
              <a:t>+</a:t>
            </a:r>
            <a:r>
              <a:rPr sz="37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700" b="1" spc="105" dirty="0">
                <a:solidFill>
                  <a:srgbClr val="404040"/>
                </a:solidFill>
                <a:latin typeface="Trebuchet MS"/>
                <a:cs typeface="Trebuchet MS"/>
              </a:rPr>
              <a:t>WPS</a:t>
            </a:r>
            <a:endParaRPr sz="3700">
              <a:latin typeface="Trebuchet MS"/>
              <a:cs typeface="Trebuchet MS"/>
            </a:endParaRPr>
          </a:p>
          <a:p>
            <a:pPr marL="12700" marR="5080">
              <a:lnSpc>
                <a:spcPct val="115799"/>
              </a:lnSpc>
              <a:spcBef>
                <a:spcPts val="905"/>
              </a:spcBef>
            </a:pPr>
            <a:r>
              <a:rPr sz="2750" spc="-150" dirty="0">
                <a:latin typeface="Trebuchet MS"/>
                <a:cs typeface="Trebuchet MS"/>
              </a:rPr>
              <a:t>Collect</a:t>
            </a:r>
            <a:r>
              <a:rPr sz="2750" spc="-310" dirty="0">
                <a:latin typeface="Trebuchet MS"/>
                <a:cs typeface="Trebuchet MS"/>
              </a:rPr>
              <a:t> </a:t>
            </a:r>
            <a:r>
              <a:rPr sz="2750" spc="-50" dirty="0">
                <a:latin typeface="Trebuchet MS"/>
                <a:cs typeface="Trebuchet MS"/>
              </a:rPr>
              <a:t>reports</a:t>
            </a:r>
            <a:r>
              <a:rPr sz="2750" spc="-305" dirty="0">
                <a:latin typeface="Trebuchet MS"/>
                <a:cs typeface="Trebuchet MS"/>
              </a:rPr>
              <a:t> </a:t>
            </a:r>
            <a:r>
              <a:rPr sz="2750" spc="-60" dirty="0">
                <a:latin typeface="Trebuchet MS"/>
                <a:cs typeface="Trebuchet MS"/>
              </a:rPr>
              <a:t>from</a:t>
            </a:r>
            <a:r>
              <a:rPr sz="2750" spc="-310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FCSD</a:t>
            </a:r>
            <a:r>
              <a:rPr sz="2750" spc="-30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and</a:t>
            </a:r>
            <a:r>
              <a:rPr sz="2750" spc="-30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WPS</a:t>
            </a:r>
            <a:r>
              <a:rPr sz="2750" spc="-31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regarding </a:t>
            </a:r>
            <a:r>
              <a:rPr sz="2750" spc="-75" dirty="0">
                <a:latin typeface="Trebuchet MS"/>
                <a:cs typeface="Trebuchet MS"/>
              </a:rPr>
              <a:t>opioid</a:t>
            </a:r>
            <a:r>
              <a:rPr sz="2750" spc="-32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and</a:t>
            </a:r>
            <a:r>
              <a:rPr sz="2750" spc="-325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stimulant</a:t>
            </a:r>
            <a:r>
              <a:rPr sz="2750" spc="-325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arrest</a:t>
            </a:r>
            <a:r>
              <a:rPr sz="2750" spc="-32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and</a:t>
            </a:r>
            <a:r>
              <a:rPr sz="2750" spc="-32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seizures.</a:t>
            </a:r>
            <a:endParaRPr sz="27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513" y="1937736"/>
            <a:ext cx="8912606" cy="699291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08987" y="8370163"/>
            <a:ext cx="443674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spc="105" dirty="0">
                <a:solidFill>
                  <a:srgbClr val="FFFFFF"/>
                </a:solidFill>
                <a:latin typeface="Cambria"/>
                <a:cs typeface="Cambria"/>
              </a:rPr>
              <a:t>ODMAP-</a:t>
            </a:r>
            <a:r>
              <a:rPr sz="345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450" dirty="0">
                <a:solidFill>
                  <a:srgbClr val="FFFFFF"/>
                </a:solidFill>
                <a:latin typeface="Cambria"/>
                <a:cs typeface="Cambria"/>
              </a:rPr>
              <a:t>2020-</a:t>
            </a:r>
            <a:r>
              <a:rPr sz="3450" spc="-10" dirty="0">
                <a:solidFill>
                  <a:srgbClr val="FFFFFF"/>
                </a:solidFill>
                <a:latin typeface="Cambria"/>
                <a:cs typeface="Cambria"/>
              </a:rPr>
              <a:t>Current</a:t>
            </a:r>
            <a:endParaRPr sz="345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08942" y="6112985"/>
            <a:ext cx="8658225" cy="2819400"/>
          </a:xfrm>
          <a:custGeom>
            <a:avLst/>
            <a:gdLst/>
            <a:ahLst/>
            <a:cxnLst/>
            <a:rect l="l" t="t" r="r" b="b"/>
            <a:pathLst>
              <a:path w="8658225" h="2819400">
                <a:moveTo>
                  <a:pt x="8658010" y="2819400"/>
                </a:moveTo>
                <a:lnTo>
                  <a:pt x="0" y="2819400"/>
                </a:lnTo>
                <a:lnTo>
                  <a:pt x="0" y="0"/>
                </a:lnTo>
                <a:lnTo>
                  <a:pt x="8658010" y="0"/>
                </a:lnTo>
                <a:lnTo>
                  <a:pt x="8658010" y="2819400"/>
                </a:lnTo>
                <a:close/>
              </a:path>
            </a:pathLst>
          </a:custGeom>
          <a:solidFill>
            <a:srgbClr val="F653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17013" y="3383665"/>
            <a:ext cx="6972300" cy="456057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700" b="1" spc="175" dirty="0">
                <a:solidFill>
                  <a:srgbClr val="404040"/>
                </a:solidFill>
                <a:latin typeface="Trebuchet MS"/>
                <a:cs typeface="Trebuchet MS"/>
              </a:rPr>
              <a:t>ODMAP</a:t>
            </a:r>
            <a:r>
              <a:rPr sz="3700" b="1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700" b="1" spc="-545" dirty="0">
                <a:solidFill>
                  <a:srgbClr val="404040"/>
                </a:solidFill>
                <a:latin typeface="Trebuchet MS"/>
                <a:cs typeface="Trebuchet MS"/>
              </a:rPr>
              <a:t>+</a:t>
            </a:r>
            <a:r>
              <a:rPr sz="3700" b="1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700" b="1" spc="295" dirty="0">
                <a:solidFill>
                  <a:srgbClr val="404040"/>
                </a:solidFill>
                <a:latin typeface="Trebuchet MS"/>
                <a:cs typeface="Trebuchet MS"/>
              </a:rPr>
              <a:t>EMS</a:t>
            </a:r>
            <a:r>
              <a:rPr sz="3700" b="1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700" b="1" spc="-545" dirty="0">
                <a:solidFill>
                  <a:srgbClr val="404040"/>
                </a:solidFill>
                <a:latin typeface="Trebuchet MS"/>
                <a:cs typeface="Trebuchet MS"/>
              </a:rPr>
              <a:t>+</a:t>
            </a:r>
            <a:r>
              <a:rPr sz="3700" b="1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700" b="1" spc="-10" dirty="0">
                <a:solidFill>
                  <a:srgbClr val="404040"/>
                </a:solidFill>
                <a:latin typeface="Trebuchet MS"/>
                <a:cs typeface="Trebuchet MS"/>
              </a:rPr>
              <a:t>Coroner</a:t>
            </a:r>
            <a:endParaRPr sz="3700">
              <a:latin typeface="Trebuchet MS"/>
              <a:cs typeface="Trebuchet MS"/>
            </a:endParaRPr>
          </a:p>
          <a:p>
            <a:pPr marL="12700" marR="5080">
              <a:lnSpc>
                <a:spcPct val="115799"/>
              </a:lnSpc>
              <a:spcBef>
                <a:spcPts val="905"/>
              </a:spcBef>
            </a:pPr>
            <a:r>
              <a:rPr sz="2750" spc="-25" dirty="0">
                <a:latin typeface="Trebuchet MS"/>
                <a:cs typeface="Trebuchet MS"/>
              </a:rPr>
              <a:t>Map</a:t>
            </a:r>
            <a:r>
              <a:rPr sz="2750" spc="-32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Trebuchet MS"/>
                <a:cs typeface="Trebuchet MS"/>
              </a:rPr>
              <a:t>overdose</a:t>
            </a:r>
            <a:r>
              <a:rPr sz="2750" spc="-315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reversals</a:t>
            </a:r>
            <a:r>
              <a:rPr sz="2750" spc="-320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and</a:t>
            </a:r>
            <a:r>
              <a:rPr sz="2750" spc="-31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deaths</a:t>
            </a:r>
            <a:r>
              <a:rPr sz="2750" spc="-315" dirty="0">
                <a:latin typeface="Trebuchet MS"/>
                <a:cs typeface="Trebuchet MS"/>
              </a:rPr>
              <a:t> </a:t>
            </a:r>
            <a:r>
              <a:rPr sz="2750" spc="-100" dirty="0">
                <a:latin typeface="Trebuchet MS"/>
                <a:cs typeface="Trebuchet MS"/>
              </a:rPr>
              <a:t>via</a:t>
            </a:r>
            <a:r>
              <a:rPr sz="2750" spc="-320" dirty="0">
                <a:latin typeface="Trebuchet MS"/>
                <a:cs typeface="Trebuchet MS"/>
              </a:rPr>
              <a:t> </a:t>
            </a:r>
            <a:r>
              <a:rPr sz="2750" spc="-105" dirty="0">
                <a:latin typeface="Trebuchet MS"/>
                <a:cs typeface="Trebuchet MS"/>
              </a:rPr>
              <a:t>location, </a:t>
            </a:r>
            <a:r>
              <a:rPr sz="2750" spc="-50" dirty="0">
                <a:latin typeface="Trebuchet MS"/>
                <a:cs typeface="Trebuchet MS"/>
              </a:rPr>
              <a:t>suspected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-125" dirty="0">
                <a:latin typeface="Trebuchet MS"/>
                <a:cs typeface="Trebuchet MS"/>
              </a:rPr>
              <a:t>drug,</a:t>
            </a:r>
            <a:r>
              <a:rPr sz="2750" spc="-280" dirty="0">
                <a:latin typeface="Trebuchet MS"/>
                <a:cs typeface="Trebuchet MS"/>
              </a:rPr>
              <a:t> </a:t>
            </a:r>
            <a:r>
              <a:rPr sz="2750" spc="-90" dirty="0">
                <a:latin typeface="Trebuchet MS"/>
                <a:cs typeface="Trebuchet MS"/>
              </a:rPr>
              <a:t>patient</a:t>
            </a:r>
            <a:r>
              <a:rPr sz="2750" spc="-280" dirty="0">
                <a:latin typeface="Trebuchet MS"/>
                <a:cs typeface="Trebuchet MS"/>
              </a:rPr>
              <a:t> </a:t>
            </a:r>
            <a:r>
              <a:rPr sz="2750" spc="-95" dirty="0">
                <a:latin typeface="Trebuchet MS"/>
                <a:cs typeface="Trebuchet MS"/>
              </a:rPr>
              <a:t>demographics,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and </a:t>
            </a:r>
            <a:r>
              <a:rPr sz="2750" spc="-70" dirty="0">
                <a:latin typeface="Trebuchet MS"/>
                <a:cs typeface="Trebuchet MS"/>
              </a:rPr>
              <a:t>Narcan</a:t>
            </a:r>
            <a:r>
              <a:rPr sz="2750" spc="-30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administration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700" b="1" spc="105" dirty="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sz="37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700" b="1" spc="-10" dirty="0">
                <a:solidFill>
                  <a:srgbClr val="404040"/>
                </a:solidFill>
                <a:latin typeface="Trebuchet MS"/>
                <a:cs typeface="Trebuchet MS"/>
              </a:rPr>
              <a:t>Collection</a:t>
            </a: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750" spc="-90" dirty="0">
                <a:latin typeface="Trebuchet MS"/>
                <a:cs typeface="Trebuchet MS"/>
              </a:rPr>
              <a:t>Guides</a:t>
            </a:r>
            <a:r>
              <a:rPr sz="2750" spc="-310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our</a:t>
            </a:r>
            <a:r>
              <a:rPr sz="2750" spc="-310" dirty="0"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prevention</a:t>
            </a:r>
            <a:r>
              <a:rPr sz="2750" spc="-31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efforts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DFE2B-8672-F549-DBEF-629C48E3DC50}"/>
              </a:ext>
            </a:extLst>
          </p:cNvPr>
          <p:cNvSpPr txBox="1"/>
          <p:nvPr/>
        </p:nvSpPr>
        <p:spPr>
          <a:xfrm>
            <a:off x="381000" y="9099450"/>
            <a:ext cx="1714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verdose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etection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apping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rogram: </a:t>
            </a:r>
          </a:p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 – track trends – real time – identify hot spots/spikes – direct prevention programs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7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9100" y="10258425"/>
            <a:ext cx="5495925" cy="28575"/>
          </a:xfrm>
          <a:custGeom>
            <a:avLst/>
            <a:gdLst/>
            <a:ahLst/>
            <a:cxnLst/>
            <a:rect l="l" t="t" r="r" b="b"/>
            <a:pathLst>
              <a:path w="5495925" h="28575">
                <a:moveTo>
                  <a:pt x="0" y="28437"/>
                </a:moveTo>
                <a:lnTo>
                  <a:pt x="5495924" y="28437"/>
                </a:lnTo>
                <a:lnTo>
                  <a:pt x="5495924" y="0"/>
                </a:lnTo>
                <a:lnTo>
                  <a:pt x="0" y="0"/>
                </a:lnTo>
                <a:lnTo>
                  <a:pt x="0" y="28437"/>
                </a:lnTo>
                <a:close/>
              </a:path>
            </a:pathLst>
          </a:custGeom>
          <a:solidFill>
            <a:srgbClr val="F9E220">
              <a:alpha val="3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76127" y="50"/>
            <a:ext cx="11209020" cy="10287000"/>
            <a:chOff x="7076127" y="50"/>
            <a:chExt cx="11209020" cy="10287000"/>
          </a:xfrm>
        </p:grpSpPr>
        <p:sp>
          <p:nvSpPr>
            <p:cNvPr id="4" name="object 4"/>
            <p:cNvSpPr/>
            <p:nvPr/>
          </p:nvSpPr>
          <p:spPr>
            <a:xfrm>
              <a:off x="12789100" y="137"/>
              <a:ext cx="5495925" cy="69850"/>
            </a:xfrm>
            <a:custGeom>
              <a:avLst/>
              <a:gdLst/>
              <a:ahLst/>
              <a:cxnLst/>
              <a:rect l="l" t="t" r="r" b="b"/>
              <a:pathLst>
                <a:path w="5495925" h="69850">
                  <a:moveTo>
                    <a:pt x="0" y="69701"/>
                  </a:moveTo>
                  <a:lnTo>
                    <a:pt x="5495924" y="69701"/>
                  </a:lnTo>
                  <a:lnTo>
                    <a:pt x="5495924" y="0"/>
                  </a:lnTo>
                  <a:lnTo>
                    <a:pt x="0" y="0"/>
                  </a:lnTo>
                  <a:lnTo>
                    <a:pt x="0" y="69701"/>
                  </a:lnTo>
                  <a:close/>
                </a:path>
              </a:pathLst>
            </a:custGeom>
            <a:solidFill>
              <a:srgbClr val="F9E220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76127" y="50"/>
              <a:ext cx="5715000" cy="10287000"/>
            </a:xfrm>
            <a:custGeom>
              <a:avLst/>
              <a:gdLst/>
              <a:ahLst/>
              <a:cxnLst/>
              <a:rect l="l" t="t" r="r" b="b"/>
              <a:pathLst>
                <a:path w="5715000" h="10287000">
                  <a:moveTo>
                    <a:pt x="5714999" y="10286899"/>
                  </a:moveTo>
                  <a:lnTo>
                    <a:pt x="0" y="10286899"/>
                  </a:lnTo>
                  <a:lnTo>
                    <a:pt x="0" y="0"/>
                  </a:lnTo>
                  <a:lnTo>
                    <a:pt x="5714999" y="0"/>
                  </a:lnTo>
                  <a:lnTo>
                    <a:pt x="5714999" y="10286899"/>
                  </a:lnTo>
                  <a:close/>
                </a:path>
              </a:pathLst>
            </a:custGeom>
            <a:solidFill>
              <a:srgbClr val="F65301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47093" y="285834"/>
            <a:ext cx="27635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80" dirty="0">
                <a:latin typeface="Trebuchet MS"/>
                <a:cs typeface="Trebuchet MS"/>
              </a:rPr>
              <a:t>Partner</a:t>
            </a:r>
            <a:r>
              <a:rPr sz="3000" b="1" spc="-95" dirty="0">
                <a:latin typeface="Trebuchet MS"/>
                <a:cs typeface="Trebuchet MS"/>
              </a:rPr>
              <a:t> </a:t>
            </a:r>
            <a:r>
              <a:rPr sz="3000" b="1" spc="-10" dirty="0">
                <a:latin typeface="Trebuchet MS"/>
                <a:cs typeface="Trebuchet MS"/>
              </a:rPr>
              <a:t>Reports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18177" y="234970"/>
            <a:ext cx="94170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395" dirty="0">
                <a:solidFill>
                  <a:srgbClr val="000000"/>
                </a:solidFill>
              </a:rPr>
              <a:t>2021</a:t>
            </a:r>
            <a:endParaRPr sz="3700"/>
          </a:p>
        </p:txBody>
      </p:sp>
      <p:sp>
        <p:nvSpPr>
          <p:cNvPr id="8" name="object 8"/>
          <p:cNvSpPr txBox="1"/>
          <p:nvPr/>
        </p:nvSpPr>
        <p:spPr>
          <a:xfrm>
            <a:off x="13774278" y="234970"/>
            <a:ext cx="346011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80" dirty="0">
                <a:latin typeface="Trebuchet MS"/>
                <a:cs typeface="Trebuchet MS"/>
              </a:rPr>
              <a:t>2022</a:t>
            </a:r>
            <a:r>
              <a:rPr sz="3700" b="1" spc="-175" dirty="0">
                <a:latin typeface="Trebuchet MS"/>
                <a:cs typeface="Trebuchet MS"/>
              </a:rPr>
              <a:t> </a:t>
            </a:r>
            <a:r>
              <a:rPr sz="3700" b="1" spc="254" dirty="0">
                <a:latin typeface="Trebuchet MS"/>
                <a:cs typeface="Trebuchet MS"/>
              </a:rPr>
              <a:t>a/o</a:t>
            </a:r>
            <a:r>
              <a:rPr sz="3700" b="1" spc="-170" dirty="0">
                <a:latin typeface="Trebuchet MS"/>
                <a:cs typeface="Trebuchet MS"/>
              </a:rPr>
              <a:t> </a:t>
            </a:r>
            <a:r>
              <a:rPr sz="3700" b="1" spc="-105" dirty="0">
                <a:latin typeface="Trebuchet MS"/>
                <a:cs typeface="Trebuchet MS"/>
              </a:rPr>
              <a:t>9/1/22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2600" y="1572257"/>
            <a:ext cx="3834129" cy="133985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3700" b="1" spc="-10" dirty="0">
                <a:latin typeface="Trebuchet MS"/>
                <a:cs typeface="Trebuchet MS"/>
              </a:rPr>
              <a:t>Opioid/Stimulant</a:t>
            </a:r>
            <a:endParaRPr sz="3700" dirty="0">
              <a:latin typeface="Trebuchet MS"/>
              <a:cs typeface="Trebuchet MS"/>
            </a:endParaRPr>
          </a:p>
          <a:p>
            <a:pPr marL="234315" algn="ctr">
              <a:lnSpc>
                <a:spcPct val="100000"/>
              </a:lnSpc>
              <a:spcBef>
                <a:spcPts val="735"/>
              </a:spcBef>
            </a:pPr>
            <a:r>
              <a:rPr sz="3700" b="1" spc="-10" dirty="0">
                <a:latin typeface="Trebuchet MS"/>
                <a:cs typeface="Trebuchet MS"/>
              </a:rPr>
              <a:t>Arrest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2547" y="1783941"/>
            <a:ext cx="5524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54" dirty="0">
                <a:latin typeface="Trebuchet MS"/>
                <a:cs typeface="Trebuchet MS"/>
              </a:rPr>
              <a:t>24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74317" y="1783941"/>
            <a:ext cx="4597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5" dirty="0">
                <a:latin typeface="Trebuchet MS"/>
                <a:cs typeface="Trebuchet MS"/>
              </a:rPr>
              <a:t>67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1610" y="3715930"/>
            <a:ext cx="3834129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7915" marR="5080" indent="-1085850">
              <a:lnSpc>
                <a:spcPct val="116599"/>
              </a:lnSpc>
              <a:spcBef>
                <a:spcPts val="95"/>
              </a:spcBef>
            </a:pPr>
            <a:r>
              <a:rPr sz="3700" b="1" spc="-10" dirty="0">
                <a:latin typeface="Trebuchet MS"/>
                <a:cs typeface="Trebuchet MS"/>
              </a:rPr>
              <a:t>Opioid/Stimulant Seizures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68195" y="4152213"/>
            <a:ext cx="32740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85" dirty="0">
                <a:latin typeface="Trebuchet MS"/>
                <a:cs typeface="Trebuchet MS"/>
              </a:rPr>
              <a:t>752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235" dirty="0">
                <a:latin typeface="Trebuchet MS"/>
                <a:cs typeface="Trebuchet MS"/>
              </a:rPr>
              <a:t>g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240" dirty="0">
                <a:latin typeface="Trebuchet MS"/>
                <a:cs typeface="Trebuchet MS"/>
              </a:rPr>
              <a:t>+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254" dirty="0">
                <a:latin typeface="Trebuchet MS"/>
                <a:cs typeface="Trebuchet MS"/>
              </a:rPr>
              <a:t>179.5</a:t>
            </a:r>
            <a:r>
              <a:rPr sz="3400" spc="-105" dirty="0">
                <a:latin typeface="Trebuchet MS"/>
                <a:cs typeface="Trebuchet MS"/>
              </a:rPr>
              <a:t> pills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94965" y="4152213"/>
            <a:ext cx="341820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70" dirty="0">
                <a:latin typeface="Trebuchet MS"/>
                <a:cs typeface="Trebuchet MS"/>
              </a:rPr>
              <a:t>392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235" dirty="0">
                <a:latin typeface="Trebuchet MS"/>
                <a:cs typeface="Trebuchet MS"/>
              </a:rPr>
              <a:t>g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-240" dirty="0">
                <a:latin typeface="Trebuchet MS"/>
                <a:cs typeface="Trebuchet MS"/>
              </a:rPr>
              <a:t>+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493.5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-105" dirty="0">
                <a:latin typeface="Trebuchet MS"/>
                <a:cs typeface="Trebuchet MS"/>
              </a:rPr>
              <a:t>pills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9250" y="1263481"/>
            <a:ext cx="2640330" cy="423545"/>
          </a:xfrm>
          <a:custGeom>
            <a:avLst/>
            <a:gdLst/>
            <a:ahLst/>
            <a:cxnLst/>
            <a:rect l="l" t="t" r="r" b="b"/>
            <a:pathLst>
              <a:path w="2640330" h="423544">
                <a:moveTo>
                  <a:pt x="2624730" y="423483"/>
                </a:moveTo>
                <a:lnTo>
                  <a:pt x="2574450" y="418987"/>
                </a:lnTo>
                <a:lnTo>
                  <a:pt x="2524169" y="414674"/>
                </a:lnTo>
                <a:lnTo>
                  <a:pt x="2473889" y="410546"/>
                </a:lnTo>
                <a:lnTo>
                  <a:pt x="2423609" y="406600"/>
                </a:lnTo>
                <a:lnTo>
                  <a:pt x="2373329" y="402838"/>
                </a:lnTo>
                <a:lnTo>
                  <a:pt x="2323048" y="399260"/>
                </a:lnTo>
                <a:lnTo>
                  <a:pt x="2272768" y="395865"/>
                </a:lnTo>
                <a:lnTo>
                  <a:pt x="2222488" y="392654"/>
                </a:lnTo>
                <a:lnTo>
                  <a:pt x="2172208" y="389626"/>
                </a:lnTo>
                <a:lnTo>
                  <a:pt x="2121927" y="386782"/>
                </a:lnTo>
                <a:lnTo>
                  <a:pt x="2071647" y="384121"/>
                </a:lnTo>
                <a:lnTo>
                  <a:pt x="2021367" y="381644"/>
                </a:lnTo>
                <a:lnTo>
                  <a:pt x="1971087" y="379350"/>
                </a:lnTo>
                <a:lnTo>
                  <a:pt x="1920806" y="377240"/>
                </a:lnTo>
                <a:lnTo>
                  <a:pt x="1870526" y="375313"/>
                </a:lnTo>
                <a:lnTo>
                  <a:pt x="1820246" y="373570"/>
                </a:lnTo>
                <a:lnTo>
                  <a:pt x="1769965" y="372010"/>
                </a:lnTo>
                <a:lnTo>
                  <a:pt x="1719685" y="370634"/>
                </a:lnTo>
                <a:lnTo>
                  <a:pt x="1669405" y="369441"/>
                </a:lnTo>
                <a:lnTo>
                  <a:pt x="1619125" y="368431"/>
                </a:lnTo>
                <a:lnTo>
                  <a:pt x="1568844" y="367606"/>
                </a:lnTo>
                <a:lnTo>
                  <a:pt x="1518564" y="366963"/>
                </a:lnTo>
                <a:lnTo>
                  <a:pt x="1468284" y="366505"/>
                </a:lnTo>
                <a:lnTo>
                  <a:pt x="1418004" y="366229"/>
                </a:lnTo>
                <a:lnTo>
                  <a:pt x="1367723" y="366138"/>
                </a:lnTo>
                <a:lnTo>
                  <a:pt x="1317443" y="366229"/>
                </a:lnTo>
                <a:lnTo>
                  <a:pt x="1267163" y="366505"/>
                </a:lnTo>
                <a:lnTo>
                  <a:pt x="1216883" y="366963"/>
                </a:lnTo>
                <a:lnTo>
                  <a:pt x="1166602" y="367606"/>
                </a:lnTo>
                <a:lnTo>
                  <a:pt x="1116322" y="368431"/>
                </a:lnTo>
                <a:lnTo>
                  <a:pt x="1066042" y="369441"/>
                </a:lnTo>
                <a:lnTo>
                  <a:pt x="1015762" y="370634"/>
                </a:lnTo>
                <a:lnTo>
                  <a:pt x="965481" y="372010"/>
                </a:lnTo>
                <a:lnTo>
                  <a:pt x="915201" y="373570"/>
                </a:lnTo>
                <a:lnTo>
                  <a:pt x="864921" y="375313"/>
                </a:lnTo>
                <a:lnTo>
                  <a:pt x="814640" y="377240"/>
                </a:lnTo>
                <a:lnTo>
                  <a:pt x="764360" y="379350"/>
                </a:lnTo>
                <a:lnTo>
                  <a:pt x="714080" y="381644"/>
                </a:lnTo>
                <a:lnTo>
                  <a:pt x="663800" y="384121"/>
                </a:lnTo>
                <a:lnTo>
                  <a:pt x="613519" y="386782"/>
                </a:lnTo>
                <a:lnTo>
                  <a:pt x="563239" y="389626"/>
                </a:lnTo>
                <a:lnTo>
                  <a:pt x="512959" y="392654"/>
                </a:lnTo>
                <a:lnTo>
                  <a:pt x="462678" y="395865"/>
                </a:lnTo>
                <a:lnTo>
                  <a:pt x="412398" y="399260"/>
                </a:lnTo>
                <a:lnTo>
                  <a:pt x="362118" y="402838"/>
                </a:lnTo>
                <a:lnTo>
                  <a:pt x="311838" y="406600"/>
                </a:lnTo>
                <a:lnTo>
                  <a:pt x="261557" y="410546"/>
                </a:lnTo>
                <a:lnTo>
                  <a:pt x="211277" y="414674"/>
                </a:lnTo>
                <a:lnTo>
                  <a:pt x="160997" y="418987"/>
                </a:lnTo>
                <a:lnTo>
                  <a:pt x="110717" y="423483"/>
                </a:lnTo>
                <a:lnTo>
                  <a:pt x="91873" y="412100"/>
                </a:lnTo>
                <a:lnTo>
                  <a:pt x="50922" y="337430"/>
                </a:lnTo>
                <a:lnTo>
                  <a:pt x="31961" y="285070"/>
                </a:lnTo>
                <a:lnTo>
                  <a:pt x="16105" y="229979"/>
                </a:lnTo>
                <a:lnTo>
                  <a:pt x="4927" y="177619"/>
                </a:lnTo>
                <a:lnTo>
                  <a:pt x="0" y="133454"/>
                </a:lnTo>
                <a:lnTo>
                  <a:pt x="2896" y="102949"/>
                </a:lnTo>
                <a:lnTo>
                  <a:pt x="65215" y="84387"/>
                </a:lnTo>
                <a:lnTo>
                  <a:pt x="115264" y="77502"/>
                </a:lnTo>
                <a:lnTo>
                  <a:pt x="165334" y="70909"/>
                </a:lnTo>
                <a:lnTo>
                  <a:pt x="215424" y="64609"/>
                </a:lnTo>
                <a:lnTo>
                  <a:pt x="265536" y="58602"/>
                </a:lnTo>
                <a:lnTo>
                  <a:pt x="315669" y="52888"/>
                </a:lnTo>
                <a:lnTo>
                  <a:pt x="365823" y="47468"/>
                </a:lnTo>
                <a:lnTo>
                  <a:pt x="415998" y="42340"/>
                </a:lnTo>
                <a:lnTo>
                  <a:pt x="466194" y="37505"/>
                </a:lnTo>
                <a:lnTo>
                  <a:pt x="516412" y="32964"/>
                </a:lnTo>
                <a:lnTo>
                  <a:pt x="566650" y="28715"/>
                </a:lnTo>
                <a:lnTo>
                  <a:pt x="616909" y="24759"/>
                </a:lnTo>
                <a:lnTo>
                  <a:pt x="667189" y="21096"/>
                </a:lnTo>
                <a:lnTo>
                  <a:pt x="717490" y="17727"/>
                </a:lnTo>
                <a:lnTo>
                  <a:pt x="767813" y="14650"/>
                </a:lnTo>
                <a:lnTo>
                  <a:pt x="818156" y="11867"/>
                </a:lnTo>
                <a:lnTo>
                  <a:pt x="868521" y="9376"/>
                </a:lnTo>
                <a:lnTo>
                  <a:pt x="918906" y="7178"/>
                </a:lnTo>
                <a:lnTo>
                  <a:pt x="969313" y="5274"/>
                </a:lnTo>
                <a:lnTo>
                  <a:pt x="1019740" y="3662"/>
                </a:lnTo>
                <a:lnTo>
                  <a:pt x="1070189" y="2344"/>
                </a:lnTo>
                <a:lnTo>
                  <a:pt x="1120659" y="1318"/>
                </a:lnTo>
                <a:lnTo>
                  <a:pt x="1171149" y="586"/>
                </a:lnTo>
                <a:lnTo>
                  <a:pt x="1221661" y="146"/>
                </a:lnTo>
                <a:lnTo>
                  <a:pt x="1272194" y="0"/>
                </a:lnTo>
                <a:lnTo>
                  <a:pt x="1322727" y="146"/>
                </a:lnTo>
                <a:lnTo>
                  <a:pt x="1373238" y="586"/>
                </a:lnTo>
                <a:lnTo>
                  <a:pt x="1423729" y="1318"/>
                </a:lnTo>
                <a:lnTo>
                  <a:pt x="1474199" y="2344"/>
                </a:lnTo>
                <a:lnTo>
                  <a:pt x="1524648" y="3662"/>
                </a:lnTo>
                <a:lnTo>
                  <a:pt x="1575075" y="5274"/>
                </a:lnTo>
                <a:lnTo>
                  <a:pt x="1625482" y="7178"/>
                </a:lnTo>
                <a:lnTo>
                  <a:pt x="1675867" y="9376"/>
                </a:lnTo>
                <a:lnTo>
                  <a:pt x="1726232" y="11867"/>
                </a:lnTo>
                <a:lnTo>
                  <a:pt x="1776575" y="14650"/>
                </a:lnTo>
                <a:lnTo>
                  <a:pt x="1826897" y="17727"/>
                </a:lnTo>
                <a:lnTo>
                  <a:pt x="1877199" y="21096"/>
                </a:lnTo>
                <a:lnTo>
                  <a:pt x="1927479" y="24759"/>
                </a:lnTo>
                <a:lnTo>
                  <a:pt x="1977738" y="28715"/>
                </a:lnTo>
                <a:lnTo>
                  <a:pt x="2027976" y="32964"/>
                </a:lnTo>
                <a:lnTo>
                  <a:pt x="2078193" y="37505"/>
                </a:lnTo>
                <a:lnTo>
                  <a:pt x="2128390" y="42340"/>
                </a:lnTo>
                <a:lnTo>
                  <a:pt x="2178565" y="47468"/>
                </a:lnTo>
                <a:lnTo>
                  <a:pt x="2228719" y="52888"/>
                </a:lnTo>
                <a:lnTo>
                  <a:pt x="2278852" y="58602"/>
                </a:lnTo>
                <a:lnTo>
                  <a:pt x="2328963" y="64609"/>
                </a:lnTo>
                <a:lnTo>
                  <a:pt x="2379054" y="70909"/>
                </a:lnTo>
                <a:lnTo>
                  <a:pt x="2429124" y="77502"/>
                </a:lnTo>
                <a:lnTo>
                  <a:pt x="2479173" y="84387"/>
                </a:lnTo>
                <a:lnTo>
                  <a:pt x="2529201" y="91566"/>
                </a:lnTo>
                <a:lnTo>
                  <a:pt x="2568500" y="133454"/>
                </a:lnTo>
                <a:lnTo>
                  <a:pt x="2588995" y="177619"/>
                </a:lnTo>
                <a:lnTo>
                  <a:pt x="2607957" y="229979"/>
                </a:lnTo>
                <a:lnTo>
                  <a:pt x="2623813" y="285070"/>
                </a:lnTo>
                <a:lnTo>
                  <a:pt x="2634990" y="337430"/>
                </a:lnTo>
                <a:lnTo>
                  <a:pt x="2639918" y="381595"/>
                </a:lnTo>
                <a:lnTo>
                  <a:pt x="2637022" y="412100"/>
                </a:lnTo>
                <a:lnTo>
                  <a:pt x="2624730" y="423483"/>
                </a:lnTo>
                <a:close/>
              </a:path>
            </a:pathLst>
          </a:custGeom>
          <a:solidFill>
            <a:srgbClr val="F76A23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79250" y="2395608"/>
            <a:ext cx="2640330" cy="423545"/>
          </a:xfrm>
          <a:custGeom>
            <a:avLst/>
            <a:gdLst/>
            <a:ahLst/>
            <a:cxnLst/>
            <a:rect l="l" t="t" r="r" b="b"/>
            <a:pathLst>
              <a:path w="2640330" h="423544">
                <a:moveTo>
                  <a:pt x="2624730" y="423483"/>
                </a:moveTo>
                <a:lnTo>
                  <a:pt x="2574450" y="418987"/>
                </a:lnTo>
                <a:lnTo>
                  <a:pt x="2524169" y="414674"/>
                </a:lnTo>
                <a:lnTo>
                  <a:pt x="2473889" y="410546"/>
                </a:lnTo>
                <a:lnTo>
                  <a:pt x="2423609" y="406600"/>
                </a:lnTo>
                <a:lnTo>
                  <a:pt x="2373329" y="402838"/>
                </a:lnTo>
                <a:lnTo>
                  <a:pt x="2323048" y="399260"/>
                </a:lnTo>
                <a:lnTo>
                  <a:pt x="2272768" y="395865"/>
                </a:lnTo>
                <a:lnTo>
                  <a:pt x="2222488" y="392654"/>
                </a:lnTo>
                <a:lnTo>
                  <a:pt x="2172208" y="389626"/>
                </a:lnTo>
                <a:lnTo>
                  <a:pt x="2121927" y="386782"/>
                </a:lnTo>
                <a:lnTo>
                  <a:pt x="2071647" y="384121"/>
                </a:lnTo>
                <a:lnTo>
                  <a:pt x="2021367" y="381644"/>
                </a:lnTo>
                <a:lnTo>
                  <a:pt x="1971087" y="379350"/>
                </a:lnTo>
                <a:lnTo>
                  <a:pt x="1920806" y="377240"/>
                </a:lnTo>
                <a:lnTo>
                  <a:pt x="1870526" y="375313"/>
                </a:lnTo>
                <a:lnTo>
                  <a:pt x="1820246" y="373570"/>
                </a:lnTo>
                <a:lnTo>
                  <a:pt x="1769965" y="372010"/>
                </a:lnTo>
                <a:lnTo>
                  <a:pt x="1719685" y="370634"/>
                </a:lnTo>
                <a:lnTo>
                  <a:pt x="1669405" y="369441"/>
                </a:lnTo>
                <a:lnTo>
                  <a:pt x="1619125" y="368431"/>
                </a:lnTo>
                <a:lnTo>
                  <a:pt x="1568844" y="367606"/>
                </a:lnTo>
                <a:lnTo>
                  <a:pt x="1518564" y="366963"/>
                </a:lnTo>
                <a:lnTo>
                  <a:pt x="1468284" y="366505"/>
                </a:lnTo>
                <a:lnTo>
                  <a:pt x="1418004" y="366229"/>
                </a:lnTo>
                <a:lnTo>
                  <a:pt x="1367723" y="366138"/>
                </a:lnTo>
                <a:lnTo>
                  <a:pt x="1317443" y="366229"/>
                </a:lnTo>
                <a:lnTo>
                  <a:pt x="1267163" y="366505"/>
                </a:lnTo>
                <a:lnTo>
                  <a:pt x="1216883" y="366963"/>
                </a:lnTo>
                <a:lnTo>
                  <a:pt x="1166602" y="367606"/>
                </a:lnTo>
                <a:lnTo>
                  <a:pt x="1116322" y="368431"/>
                </a:lnTo>
                <a:lnTo>
                  <a:pt x="1066042" y="369441"/>
                </a:lnTo>
                <a:lnTo>
                  <a:pt x="1015762" y="370634"/>
                </a:lnTo>
                <a:lnTo>
                  <a:pt x="965481" y="372010"/>
                </a:lnTo>
                <a:lnTo>
                  <a:pt x="915201" y="373570"/>
                </a:lnTo>
                <a:lnTo>
                  <a:pt x="864921" y="375313"/>
                </a:lnTo>
                <a:lnTo>
                  <a:pt x="814640" y="377240"/>
                </a:lnTo>
                <a:lnTo>
                  <a:pt x="764360" y="379350"/>
                </a:lnTo>
                <a:lnTo>
                  <a:pt x="714080" y="381644"/>
                </a:lnTo>
                <a:lnTo>
                  <a:pt x="663800" y="384121"/>
                </a:lnTo>
                <a:lnTo>
                  <a:pt x="613519" y="386782"/>
                </a:lnTo>
                <a:lnTo>
                  <a:pt x="563239" y="389626"/>
                </a:lnTo>
                <a:lnTo>
                  <a:pt x="512959" y="392654"/>
                </a:lnTo>
                <a:lnTo>
                  <a:pt x="462678" y="395865"/>
                </a:lnTo>
                <a:lnTo>
                  <a:pt x="412398" y="399260"/>
                </a:lnTo>
                <a:lnTo>
                  <a:pt x="362118" y="402838"/>
                </a:lnTo>
                <a:lnTo>
                  <a:pt x="311838" y="406600"/>
                </a:lnTo>
                <a:lnTo>
                  <a:pt x="261557" y="410546"/>
                </a:lnTo>
                <a:lnTo>
                  <a:pt x="211277" y="414674"/>
                </a:lnTo>
                <a:lnTo>
                  <a:pt x="160997" y="418987"/>
                </a:lnTo>
                <a:lnTo>
                  <a:pt x="110717" y="423483"/>
                </a:lnTo>
                <a:lnTo>
                  <a:pt x="91873" y="412100"/>
                </a:lnTo>
                <a:lnTo>
                  <a:pt x="50922" y="337430"/>
                </a:lnTo>
                <a:lnTo>
                  <a:pt x="31961" y="285070"/>
                </a:lnTo>
                <a:lnTo>
                  <a:pt x="16105" y="229979"/>
                </a:lnTo>
                <a:lnTo>
                  <a:pt x="4927" y="177619"/>
                </a:lnTo>
                <a:lnTo>
                  <a:pt x="0" y="133454"/>
                </a:lnTo>
                <a:lnTo>
                  <a:pt x="2896" y="102949"/>
                </a:lnTo>
                <a:lnTo>
                  <a:pt x="65215" y="84387"/>
                </a:lnTo>
                <a:lnTo>
                  <a:pt x="115264" y="77502"/>
                </a:lnTo>
                <a:lnTo>
                  <a:pt x="165334" y="70909"/>
                </a:lnTo>
                <a:lnTo>
                  <a:pt x="215424" y="64609"/>
                </a:lnTo>
                <a:lnTo>
                  <a:pt x="265536" y="58602"/>
                </a:lnTo>
                <a:lnTo>
                  <a:pt x="315669" y="52888"/>
                </a:lnTo>
                <a:lnTo>
                  <a:pt x="365823" y="47468"/>
                </a:lnTo>
                <a:lnTo>
                  <a:pt x="415998" y="42340"/>
                </a:lnTo>
                <a:lnTo>
                  <a:pt x="466194" y="37505"/>
                </a:lnTo>
                <a:lnTo>
                  <a:pt x="516412" y="32964"/>
                </a:lnTo>
                <a:lnTo>
                  <a:pt x="566650" y="28715"/>
                </a:lnTo>
                <a:lnTo>
                  <a:pt x="616909" y="24759"/>
                </a:lnTo>
                <a:lnTo>
                  <a:pt x="667189" y="21096"/>
                </a:lnTo>
                <a:lnTo>
                  <a:pt x="717490" y="17727"/>
                </a:lnTo>
                <a:lnTo>
                  <a:pt x="767813" y="14650"/>
                </a:lnTo>
                <a:lnTo>
                  <a:pt x="818156" y="11867"/>
                </a:lnTo>
                <a:lnTo>
                  <a:pt x="868521" y="9376"/>
                </a:lnTo>
                <a:lnTo>
                  <a:pt x="918906" y="7178"/>
                </a:lnTo>
                <a:lnTo>
                  <a:pt x="969313" y="5274"/>
                </a:lnTo>
                <a:lnTo>
                  <a:pt x="1019740" y="3662"/>
                </a:lnTo>
                <a:lnTo>
                  <a:pt x="1070189" y="2344"/>
                </a:lnTo>
                <a:lnTo>
                  <a:pt x="1120659" y="1318"/>
                </a:lnTo>
                <a:lnTo>
                  <a:pt x="1171149" y="586"/>
                </a:lnTo>
                <a:lnTo>
                  <a:pt x="1221661" y="146"/>
                </a:lnTo>
                <a:lnTo>
                  <a:pt x="1272194" y="0"/>
                </a:lnTo>
                <a:lnTo>
                  <a:pt x="1322727" y="146"/>
                </a:lnTo>
                <a:lnTo>
                  <a:pt x="1373238" y="586"/>
                </a:lnTo>
                <a:lnTo>
                  <a:pt x="1423729" y="1318"/>
                </a:lnTo>
                <a:lnTo>
                  <a:pt x="1474199" y="2344"/>
                </a:lnTo>
                <a:lnTo>
                  <a:pt x="1524648" y="3662"/>
                </a:lnTo>
                <a:lnTo>
                  <a:pt x="1575075" y="5274"/>
                </a:lnTo>
                <a:lnTo>
                  <a:pt x="1625482" y="7178"/>
                </a:lnTo>
                <a:lnTo>
                  <a:pt x="1675867" y="9376"/>
                </a:lnTo>
                <a:lnTo>
                  <a:pt x="1726232" y="11867"/>
                </a:lnTo>
                <a:lnTo>
                  <a:pt x="1776575" y="14650"/>
                </a:lnTo>
                <a:lnTo>
                  <a:pt x="1826897" y="17727"/>
                </a:lnTo>
                <a:lnTo>
                  <a:pt x="1877199" y="21096"/>
                </a:lnTo>
                <a:lnTo>
                  <a:pt x="1927479" y="24759"/>
                </a:lnTo>
                <a:lnTo>
                  <a:pt x="1977738" y="28715"/>
                </a:lnTo>
                <a:lnTo>
                  <a:pt x="2027976" y="32964"/>
                </a:lnTo>
                <a:lnTo>
                  <a:pt x="2078193" y="37505"/>
                </a:lnTo>
                <a:lnTo>
                  <a:pt x="2128390" y="42340"/>
                </a:lnTo>
                <a:lnTo>
                  <a:pt x="2178565" y="47468"/>
                </a:lnTo>
                <a:lnTo>
                  <a:pt x="2228719" y="52888"/>
                </a:lnTo>
                <a:lnTo>
                  <a:pt x="2278852" y="58602"/>
                </a:lnTo>
                <a:lnTo>
                  <a:pt x="2328963" y="64609"/>
                </a:lnTo>
                <a:lnTo>
                  <a:pt x="2379054" y="70909"/>
                </a:lnTo>
                <a:lnTo>
                  <a:pt x="2429124" y="77502"/>
                </a:lnTo>
                <a:lnTo>
                  <a:pt x="2479173" y="84387"/>
                </a:lnTo>
                <a:lnTo>
                  <a:pt x="2529201" y="91566"/>
                </a:lnTo>
                <a:lnTo>
                  <a:pt x="2568500" y="133454"/>
                </a:lnTo>
                <a:lnTo>
                  <a:pt x="2588995" y="177619"/>
                </a:lnTo>
                <a:lnTo>
                  <a:pt x="2607957" y="229979"/>
                </a:lnTo>
                <a:lnTo>
                  <a:pt x="2623813" y="285070"/>
                </a:lnTo>
                <a:lnTo>
                  <a:pt x="2634990" y="337430"/>
                </a:lnTo>
                <a:lnTo>
                  <a:pt x="2639918" y="381595"/>
                </a:lnTo>
                <a:lnTo>
                  <a:pt x="2637022" y="412100"/>
                </a:lnTo>
                <a:lnTo>
                  <a:pt x="2624730" y="423483"/>
                </a:lnTo>
                <a:close/>
              </a:path>
            </a:pathLst>
          </a:custGeom>
          <a:solidFill>
            <a:srgbClr val="F76A23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5674" y="681862"/>
            <a:ext cx="0" cy="9603105"/>
          </a:xfrm>
          <a:custGeom>
            <a:avLst/>
            <a:gdLst/>
            <a:ahLst/>
            <a:cxnLst/>
            <a:rect l="l" t="t" r="r" b="b"/>
            <a:pathLst>
              <a:path h="9603105">
                <a:moveTo>
                  <a:pt x="0" y="0"/>
                </a:moveTo>
                <a:lnTo>
                  <a:pt x="0" y="9602980"/>
                </a:lnTo>
              </a:path>
            </a:pathLst>
          </a:custGeom>
          <a:ln w="99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4989"/>
          <a:ext cx="18278473" cy="10272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1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18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700" b="1" spc="-295" dirty="0">
                          <a:latin typeface="Trebuchet MS"/>
                          <a:cs typeface="Trebuchet MS"/>
                        </a:rPr>
                        <a:t>2021</a:t>
                      </a:r>
                      <a:endParaRPr sz="2700">
                        <a:latin typeface="Trebuchet MS"/>
                        <a:cs typeface="Trebuchet MS"/>
                      </a:endParaRPr>
                    </a:p>
                  </a:txBody>
                  <a:tcPr marL="0" marR="0" marT="1098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700" b="1" spc="-135" dirty="0">
                          <a:latin typeface="Trebuchet MS"/>
                          <a:cs typeface="Trebuchet MS"/>
                        </a:rPr>
                        <a:t>2022</a:t>
                      </a:r>
                      <a:r>
                        <a:rPr sz="27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700" b="1" spc="195" dirty="0">
                          <a:latin typeface="Trebuchet MS"/>
                          <a:cs typeface="Trebuchet MS"/>
                        </a:rPr>
                        <a:t>a/o</a:t>
                      </a:r>
                      <a:r>
                        <a:rPr sz="27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700" b="1" spc="-10" dirty="0">
                          <a:latin typeface="Trebuchet MS"/>
                          <a:cs typeface="Trebuchet MS"/>
                        </a:rPr>
                        <a:t>9/1/22</a:t>
                      </a:r>
                      <a:endParaRPr sz="2700">
                        <a:latin typeface="Trebuchet MS"/>
                        <a:cs typeface="Trebuchet MS"/>
                      </a:endParaRPr>
                    </a:p>
                  </a:txBody>
                  <a:tcPr marL="0" marR="0" marT="1098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2400" b="1" dirty="0">
                          <a:latin typeface="Trebuchet MS"/>
                          <a:cs typeface="Trebuchet MS"/>
                        </a:rPr>
                        <a:t>Weight</a:t>
                      </a:r>
                      <a:r>
                        <a:rPr sz="2400" b="1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latin typeface="Trebuchet MS"/>
                          <a:cs typeface="Trebuchet MS"/>
                        </a:rPr>
                        <a:t>(g)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2400" b="1" spc="-80" dirty="0">
                          <a:latin typeface="Trebuchet MS"/>
                          <a:cs typeface="Trebuchet MS"/>
                        </a:rPr>
                        <a:t>Pill</a:t>
                      </a:r>
                      <a:r>
                        <a:rPr sz="24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90" dirty="0">
                          <a:latin typeface="Trebuchet MS"/>
                          <a:cs typeface="Trebuchet MS"/>
                        </a:rPr>
                        <a:t>Dosage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6222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2400" b="1" dirty="0">
                          <a:latin typeface="Trebuchet MS"/>
                          <a:cs typeface="Trebuchet MS"/>
                        </a:rPr>
                        <a:t>Weight</a:t>
                      </a:r>
                      <a:r>
                        <a:rPr sz="2400" b="1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latin typeface="Trebuchet MS"/>
                          <a:cs typeface="Trebuchet MS"/>
                        </a:rPr>
                        <a:t>(g)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754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2400" b="1" spc="-80" dirty="0">
                          <a:latin typeface="Trebuchet MS"/>
                          <a:cs typeface="Trebuchet MS"/>
                        </a:rPr>
                        <a:t>Pill</a:t>
                      </a:r>
                      <a:r>
                        <a:rPr sz="24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90" dirty="0">
                          <a:latin typeface="Trebuchet MS"/>
                          <a:cs typeface="Trebuchet MS"/>
                        </a:rPr>
                        <a:t>Dosage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2400" b="1" spc="-165" dirty="0">
                          <a:latin typeface="Trebuchet MS"/>
                          <a:cs typeface="Trebuchet MS"/>
                        </a:rPr>
                        <a:t>Fl.</a:t>
                      </a:r>
                      <a:r>
                        <a:rPr sz="24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latin typeface="Trebuchet MS"/>
                          <a:cs typeface="Trebuchet MS"/>
                        </a:rPr>
                        <a:t>Oz.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Fentanyl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335" dirty="0">
                          <a:latin typeface="Trebuchet MS"/>
                          <a:cs typeface="Trebuchet MS"/>
                        </a:rPr>
                        <a:t>1.3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1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93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10" dirty="0">
                          <a:latin typeface="Trebuchet MS"/>
                          <a:cs typeface="Trebuchet MS"/>
                        </a:rPr>
                        <a:t>147.68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565" dirty="0">
                          <a:latin typeface="Trebuchet MS"/>
                          <a:cs typeface="Trebuchet MS"/>
                        </a:rPr>
                        <a:t>115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Heroin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345" dirty="0">
                          <a:latin typeface="Trebuchet MS"/>
                          <a:cs typeface="Trebuchet MS"/>
                        </a:rPr>
                        <a:t>6.1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10" dirty="0">
                          <a:latin typeface="Trebuchet MS"/>
                          <a:cs typeface="Trebuchet MS"/>
                        </a:rPr>
                        <a:t>15.06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30" dirty="0">
                          <a:latin typeface="Trebuchet MS"/>
                          <a:cs typeface="Trebuchet MS"/>
                        </a:rPr>
                        <a:t>Meth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10" dirty="0">
                          <a:latin typeface="Trebuchet MS"/>
                          <a:cs typeface="Trebuchet MS"/>
                        </a:rPr>
                        <a:t>675.23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120" dirty="0">
                          <a:latin typeface="Trebuchet MS"/>
                          <a:cs typeface="Trebuchet MS"/>
                        </a:rPr>
                        <a:t>40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50" dirty="0">
                          <a:latin typeface="Trebuchet MS"/>
                          <a:cs typeface="Trebuchet MS"/>
                        </a:rPr>
                        <a:t>115.28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25" dirty="0">
                          <a:latin typeface="Trebuchet MS"/>
                          <a:cs typeface="Trebuchet MS"/>
                        </a:rPr>
                        <a:t>332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1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85" dirty="0">
                          <a:latin typeface="Trebuchet MS"/>
                          <a:cs typeface="Trebuchet MS"/>
                        </a:rPr>
                        <a:t>Crack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20" dirty="0">
                          <a:latin typeface="Trebuchet MS"/>
                          <a:cs typeface="Trebuchet MS"/>
                        </a:rPr>
                        <a:t>10.5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425" dirty="0">
                          <a:latin typeface="Trebuchet MS"/>
                          <a:cs typeface="Trebuchet MS"/>
                        </a:rPr>
                        <a:t>71.1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60" dirty="0">
                          <a:latin typeface="Trebuchet MS"/>
                          <a:cs typeface="Trebuchet MS"/>
                        </a:rPr>
                        <a:t>Cocaine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10" dirty="0">
                          <a:latin typeface="Trebuchet MS"/>
                          <a:cs typeface="Trebuchet MS"/>
                        </a:rPr>
                        <a:t>57.74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20" dirty="0">
                          <a:latin typeface="Trebuchet MS"/>
                          <a:cs typeface="Trebuchet MS"/>
                        </a:rPr>
                        <a:t>42.7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R="15811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35" dirty="0">
                          <a:latin typeface="Trebuchet MS"/>
                          <a:cs typeface="Trebuchet MS"/>
                        </a:rPr>
                        <a:t>Ecstasy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350" dirty="0">
                          <a:latin typeface="Trebuchet MS"/>
                          <a:cs typeface="Trebuchet MS"/>
                        </a:rPr>
                        <a:t>31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081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25" dirty="0">
                          <a:latin typeface="Trebuchet MS"/>
                          <a:cs typeface="Trebuchet MS"/>
                        </a:rPr>
                        <a:t>21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1620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Hydrocodone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7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6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Benzodiazepines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390" dirty="0">
                          <a:latin typeface="Trebuchet MS"/>
                          <a:cs typeface="Trebuchet MS"/>
                        </a:rPr>
                        <a:t>11.5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Oxycodone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50" dirty="0">
                          <a:latin typeface="Trebuchet MS"/>
                          <a:cs typeface="Trebuchet MS"/>
                        </a:rPr>
                        <a:t>64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Suboxone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7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229" dirty="0">
                          <a:latin typeface="Trebuchet MS"/>
                          <a:cs typeface="Trebuchet MS"/>
                        </a:rPr>
                        <a:t>MDMA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2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25" dirty="0">
                          <a:latin typeface="Trebuchet MS"/>
                          <a:cs typeface="Trebuchet MS"/>
                        </a:rPr>
                        <a:t>OLN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135" dirty="0">
                          <a:latin typeface="Trebuchet MS"/>
                          <a:cs typeface="Trebuchet MS"/>
                        </a:rPr>
                        <a:t>20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Opium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1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12255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Barbiturates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5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10604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b="1" spc="-10" dirty="0">
                          <a:latin typeface="Trebuchet MS"/>
                          <a:cs typeface="Trebuchet MS"/>
                        </a:rPr>
                        <a:t>Buprenorphine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spc="-25" dirty="0">
                          <a:latin typeface="Trebuchet MS"/>
                          <a:cs typeface="Trebuchet MS"/>
                        </a:rPr>
                        <a:t>2.5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dirty="0">
                          <a:latin typeface="Trebuchet MS"/>
                          <a:cs typeface="Trebuchet MS"/>
                        </a:rPr>
                        <a:t>0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500" b="1" spc="-10" dirty="0">
                          <a:latin typeface="Trebuchet MS"/>
                          <a:cs typeface="Trebuchet MS"/>
                        </a:rPr>
                        <a:t>Total</a:t>
                      </a:r>
                      <a:endParaRPr sz="2500">
                        <a:latin typeface="Trebuchet MS"/>
                        <a:cs typeface="Trebuchet MS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354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500" b="1" spc="-60" dirty="0">
                          <a:latin typeface="Trebuchet MS"/>
                          <a:cs typeface="Trebuchet MS"/>
                        </a:rPr>
                        <a:t>751.87</a:t>
                      </a:r>
                      <a:endParaRPr sz="2500">
                        <a:latin typeface="Trebuchet MS"/>
                        <a:cs typeface="Trebuchet MS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484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500" b="1" spc="-45" dirty="0">
                          <a:latin typeface="Trebuchet MS"/>
                          <a:cs typeface="Trebuchet MS"/>
                        </a:rPr>
                        <a:t>179.5</a:t>
                      </a:r>
                      <a:endParaRPr sz="2500">
                        <a:latin typeface="Trebuchet MS"/>
                        <a:cs typeface="Trebuchet MS"/>
                      </a:endParaRPr>
                    </a:p>
                  </a:txBody>
                  <a:tcPr marL="0" marR="0" marT="1257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65301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50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500" b="1" spc="-70" dirty="0">
                          <a:latin typeface="Trebuchet MS"/>
                          <a:cs typeface="Trebuchet MS"/>
                        </a:rPr>
                        <a:t>391.82</a:t>
                      </a:r>
                      <a:endParaRPr sz="2500">
                        <a:latin typeface="Trebuchet MS"/>
                        <a:cs typeface="Trebuchet MS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500" b="1" spc="-10" dirty="0">
                          <a:latin typeface="Trebuchet MS"/>
                          <a:cs typeface="Trebuchet MS"/>
                        </a:rPr>
                        <a:t>493.5</a:t>
                      </a:r>
                      <a:endParaRPr sz="2500">
                        <a:latin typeface="Trebuchet MS"/>
                        <a:cs typeface="Trebuchet MS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9E220">
                        <a:alpha val="329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500" b="1" dirty="0">
                          <a:latin typeface="Trebuchet MS"/>
                          <a:cs typeface="Trebuchet MS"/>
                        </a:rPr>
                        <a:t>1</a:t>
                      </a:r>
                      <a:endParaRPr sz="2500">
                        <a:latin typeface="Trebuchet MS"/>
                        <a:cs typeface="Trebuchet MS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9E220">
                        <a:alpha val="329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09" y="130039"/>
            <a:ext cx="16859247" cy="100298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771831" y="9850167"/>
            <a:ext cx="190690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b="1" spc="95" dirty="0">
                <a:latin typeface="Trebuchet MS"/>
                <a:cs typeface="Trebuchet MS"/>
              </a:rPr>
              <a:t>EMS/ODMAP</a:t>
            </a:r>
            <a:r>
              <a:rPr sz="1750" b="1" spc="-14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Data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4987" y="81169"/>
            <a:ext cx="8678545" cy="1251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50" spc="130" dirty="0"/>
              <a:t>Overdoses</a:t>
            </a:r>
            <a:r>
              <a:rPr sz="8050" spc="-459" dirty="0"/>
              <a:t> </a:t>
            </a:r>
            <a:r>
              <a:rPr sz="8050" dirty="0"/>
              <a:t>by</a:t>
            </a:r>
            <a:r>
              <a:rPr sz="8050" spc="-455" dirty="0"/>
              <a:t> </a:t>
            </a:r>
            <a:r>
              <a:rPr sz="8050" spc="390" dirty="0"/>
              <a:t>Age</a:t>
            </a:r>
            <a:endParaRPr sz="8050"/>
          </a:p>
        </p:txBody>
      </p:sp>
      <p:sp>
        <p:nvSpPr>
          <p:cNvPr id="3" name="object 3"/>
          <p:cNvSpPr txBox="1"/>
          <p:nvPr/>
        </p:nvSpPr>
        <p:spPr>
          <a:xfrm>
            <a:off x="7324372" y="7827139"/>
            <a:ext cx="741045" cy="7042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30"/>
              </a:spcBef>
            </a:pPr>
            <a:r>
              <a:rPr sz="1950" b="1" spc="-10" dirty="0">
                <a:latin typeface="Myriad Pro Black"/>
                <a:cs typeface="Myriad Pro Black"/>
              </a:rPr>
              <a:t>35-</a:t>
            </a:r>
            <a:r>
              <a:rPr sz="1950" b="1" spc="-25" dirty="0">
                <a:latin typeface="Myriad Pro Black"/>
                <a:cs typeface="Myriad Pro Black"/>
              </a:rPr>
              <a:t>44</a:t>
            </a:r>
            <a:endParaRPr sz="195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950" b="1" spc="-10" dirty="0">
                <a:latin typeface="Myriad Pro Black"/>
                <a:cs typeface="Myriad Pro Black"/>
              </a:rPr>
              <a:t>16.5%</a:t>
            </a:r>
            <a:endParaRPr sz="1950">
              <a:latin typeface="Myriad Pro Black"/>
              <a:cs typeface="Myriad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6229" y="2872451"/>
            <a:ext cx="741045" cy="7042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430"/>
              </a:spcBef>
            </a:pPr>
            <a:r>
              <a:rPr sz="1950" b="1" spc="-25" dirty="0">
                <a:latin typeface="Myriad Pro Black"/>
                <a:cs typeface="Myriad Pro Black"/>
              </a:rPr>
              <a:t>65+</a:t>
            </a:r>
            <a:endParaRPr sz="195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950" b="1" spc="-10" dirty="0">
                <a:latin typeface="Myriad Pro Black"/>
                <a:cs typeface="Myriad Pro Black"/>
              </a:rPr>
              <a:t>20.9%</a:t>
            </a:r>
            <a:endParaRPr sz="1950">
              <a:latin typeface="Myriad Pro Black"/>
              <a:cs typeface="Myriad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1612" y="9397948"/>
            <a:ext cx="741045" cy="7042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30"/>
              </a:spcBef>
            </a:pPr>
            <a:r>
              <a:rPr sz="1950" b="1" spc="-10" dirty="0">
                <a:latin typeface="Myriad Pro Black"/>
                <a:cs typeface="Myriad Pro Black"/>
              </a:rPr>
              <a:t>45-</a:t>
            </a:r>
            <a:r>
              <a:rPr sz="1950" b="1" spc="-25" dirty="0">
                <a:latin typeface="Myriad Pro Black"/>
                <a:cs typeface="Myriad Pro Black"/>
              </a:rPr>
              <a:t>54</a:t>
            </a:r>
            <a:endParaRPr sz="195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950" b="1" spc="-10" dirty="0">
                <a:latin typeface="Myriad Pro Black"/>
                <a:cs typeface="Myriad Pro Black"/>
              </a:rPr>
              <a:t>15.4%</a:t>
            </a:r>
            <a:endParaRPr sz="1950">
              <a:latin typeface="Myriad Pro Black"/>
              <a:cs typeface="Myriad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8861" y="7166541"/>
            <a:ext cx="741045" cy="7042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30"/>
              </a:spcBef>
            </a:pPr>
            <a:r>
              <a:rPr sz="1950" b="1" spc="-10" dirty="0">
                <a:latin typeface="Myriad Pro Black"/>
                <a:cs typeface="Myriad Pro Black"/>
              </a:rPr>
              <a:t>55-</a:t>
            </a:r>
            <a:r>
              <a:rPr sz="1950" b="1" spc="-25" dirty="0">
                <a:latin typeface="Myriad Pro Black"/>
                <a:cs typeface="Myriad Pro Black"/>
              </a:rPr>
              <a:t>64</a:t>
            </a:r>
            <a:endParaRPr sz="195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950" b="1" spc="-10" dirty="0">
                <a:latin typeface="Myriad Pro Black"/>
                <a:cs typeface="Myriad Pro Black"/>
              </a:rPr>
              <a:t>20.9%</a:t>
            </a:r>
            <a:endParaRPr sz="1950">
              <a:latin typeface="Myriad Pro Black"/>
              <a:cs typeface="Myriad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0583" y="3689693"/>
            <a:ext cx="668655" cy="7042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950" b="1" spc="-10" dirty="0">
                <a:latin typeface="Myriad Pro Black"/>
                <a:cs typeface="Myriad Pro Black"/>
              </a:rPr>
              <a:t>25-</a:t>
            </a:r>
            <a:r>
              <a:rPr sz="1950" b="1" spc="-25" dirty="0">
                <a:latin typeface="Myriad Pro Black"/>
                <a:cs typeface="Myriad Pro Black"/>
              </a:rPr>
              <a:t>34</a:t>
            </a:r>
            <a:endParaRPr sz="1950">
              <a:latin typeface="Myriad Pro Black"/>
              <a:cs typeface="Myriad Pro Black"/>
            </a:endParaRPr>
          </a:p>
          <a:p>
            <a:pPr marL="81915">
              <a:lnSpc>
                <a:spcPct val="100000"/>
              </a:lnSpc>
              <a:spcBef>
                <a:spcPts val="335"/>
              </a:spcBef>
            </a:pPr>
            <a:r>
              <a:rPr sz="1950" b="1" spc="-25" dirty="0">
                <a:latin typeface="Myriad Pro Black"/>
                <a:cs typeface="Myriad Pro Black"/>
              </a:rPr>
              <a:t>22%</a:t>
            </a:r>
            <a:endParaRPr sz="1950">
              <a:latin typeface="Myriad Pro Black"/>
              <a:cs typeface="Myriad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8609" y="1537074"/>
            <a:ext cx="1444625" cy="131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90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endParaRPr sz="3000">
              <a:latin typeface="Calibri"/>
              <a:cs typeface="Calibri"/>
            </a:endParaRPr>
          </a:p>
          <a:p>
            <a:pPr marL="788670">
              <a:lnSpc>
                <a:spcPct val="100000"/>
              </a:lnSpc>
              <a:spcBef>
                <a:spcPts val="1570"/>
              </a:spcBef>
            </a:pPr>
            <a:r>
              <a:rPr sz="1950" b="1" spc="-10" dirty="0">
                <a:latin typeface="Myriad Pro Black"/>
                <a:cs typeface="Myriad Pro Black"/>
              </a:rPr>
              <a:t>18-</a:t>
            </a:r>
            <a:r>
              <a:rPr sz="1950" b="1" spc="-25" dirty="0">
                <a:latin typeface="Myriad Pro Black"/>
                <a:cs typeface="Myriad Pro Black"/>
              </a:rPr>
              <a:t>24</a:t>
            </a:r>
            <a:endParaRPr sz="1950">
              <a:latin typeface="Myriad Pro Black"/>
              <a:cs typeface="Myriad Pro Black"/>
            </a:endParaRPr>
          </a:p>
          <a:p>
            <a:pPr marL="822960">
              <a:lnSpc>
                <a:spcPct val="100000"/>
              </a:lnSpc>
              <a:spcBef>
                <a:spcPts val="330"/>
              </a:spcBef>
            </a:pPr>
            <a:r>
              <a:rPr sz="1950" b="1" spc="-20" dirty="0">
                <a:latin typeface="Myriad Pro Black"/>
                <a:cs typeface="Myriad Pro Black"/>
              </a:rPr>
              <a:t>4.4%</a:t>
            </a:r>
            <a:endParaRPr sz="1950">
              <a:latin typeface="Myriad Pro Black"/>
              <a:cs typeface="Myriad Pro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74386" y="3014774"/>
            <a:ext cx="6247130" cy="6247130"/>
            <a:chOff x="1574386" y="3014774"/>
            <a:chExt cx="6247130" cy="6247130"/>
          </a:xfrm>
        </p:grpSpPr>
        <p:sp>
          <p:nvSpPr>
            <p:cNvPr id="10" name="object 10"/>
            <p:cNvSpPr/>
            <p:nvPr/>
          </p:nvSpPr>
          <p:spPr>
            <a:xfrm>
              <a:off x="4697664" y="3014774"/>
              <a:ext cx="1001394" cy="3123565"/>
            </a:xfrm>
            <a:custGeom>
              <a:avLst/>
              <a:gdLst/>
              <a:ahLst/>
              <a:cxnLst/>
              <a:rect l="l" t="t" r="r" b="b"/>
              <a:pathLst>
                <a:path w="1001395" h="3123565">
                  <a:moveTo>
                    <a:pt x="0" y="3123442"/>
                  </a:moveTo>
                  <a:lnTo>
                    <a:pt x="0" y="0"/>
                  </a:lnTo>
                  <a:lnTo>
                    <a:pt x="51020" y="414"/>
                  </a:lnTo>
                  <a:lnTo>
                    <a:pt x="101972" y="1657"/>
                  </a:lnTo>
                  <a:lnTo>
                    <a:pt x="152857" y="3730"/>
                  </a:lnTo>
                  <a:lnTo>
                    <a:pt x="203674" y="6631"/>
                  </a:lnTo>
                  <a:lnTo>
                    <a:pt x="254423" y="10362"/>
                  </a:lnTo>
                  <a:lnTo>
                    <a:pt x="305104" y="14921"/>
                  </a:lnTo>
                  <a:lnTo>
                    <a:pt x="355718" y="20309"/>
                  </a:lnTo>
                  <a:lnTo>
                    <a:pt x="406264" y="26526"/>
                  </a:lnTo>
                  <a:lnTo>
                    <a:pt x="456742" y="33573"/>
                  </a:lnTo>
                  <a:lnTo>
                    <a:pt x="507153" y="41448"/>
                  </a:lnTo>
                  <a:lnTo>
                    <a:pt x="557428" y="50141"/>
                  </a:lnTo>
                  <a:lnTo>
                    <a:pt x="607503" y="59641"/>
                  </a:lnTo>
                  <a:lnTo>
                    <a:pt x="657376" y="69948"/>
                  </a:lnTo>
                  <a:lnTo>
                    <a:pt x="707047" y="81062"/>
                  </a:lnTo>
                  <a:lnTo>
                    <a:pt x="756517" y="92983"/>
                  </a:lnTo>
                  <a:lnTo>
                    <a:pt x="805786" y="105711"/>
                  </a:lnTo>
                  <a:lnTo>
                    <a:pt x="854853" y="119246"/>
                  </a:lnTo>
                  <a:lnTo>
                    <a:pt x="903719" y="133588"/>
                  </a:lnTo>
                  <a:lnTo>
                    <a:pt x="952383" y="148737"/>
                  </a:lnTo>
                  <a:lnTo>
                    <a:pt x="1000846" y="164692"/>
                  </a:lnTo>
                  <a:lnTo>
                    <a:pt x="0" y="3123442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97664" y="3133143"/>
              <a:ext cx="3123565" cy="3429635"/>
            </a:xfrm>
            <a:custGeom>
              <a:avLst/>
              <a:gdLst/>
              <a:ahLst/>
              <a:cxnLst/>
              <a:rect l="l" t="t" r="r" b="b"/>
              <a:pathLst>
                <a:path w="3123565" h="3429634">
                  <a:moveTo>
                    <a:pt x="3094470" y="3429504"/>
                  </a:moveTo>
                  <a:lnTo>
                    <a:pt x="0" y="3005073"/>
                  </a:lnTo>
                  <a:lnTo>
                    <a:pt x="851719" y="0"/>
                  </a:lnTo>
                  <a:lnTo>
                    <a:pt x="918689" y="19792"/>
                  </a:lnTo>
                  <a:lnTo>
                    <a:pt x="985199" y="41076"/>
                  </a:lnTo>
                  <a:lnTo>
                    <a:pt x="1051216" y="63842"/>
                  </a:lnTo>
                  <a:lnTo>
                    <a:pt x="1116708" y="88079"/>
                  </a:lnTo>
                  <a:lnTo>
                    <a:pt x="1181642" y="113773"/>
                  </a:lnTo>
                  <a:lnTo>
                    <a:pt x="1245985" y="140913"/>
                  </a:lnTo>
                  <a:lnTo>
                    <a:pt x="1309706" y="169485"/>
                  </a:lnTo>
                  <a:lnTo>
                    <a:pt x="1372771" y="199474"/>
                  </a:lnTo>
                  <a:lnTo>
                    <a:pt x="1435151" y="230865"/>
                  </a:lnTo>
                  <a:lnTo>
                    <a:pt x="1496813" y="263643"/>
                  </a:lnTo>
                  <a:lnTo>
                    <a:pt x="1557727" y="297791"/>
                  </a:lnTo>
                  <a:lnTo>
                    <a:pt x="1617863" y="333293"/>
                  </a:lnTo>
                  <a:lnTo>
                    <a:pt x="1677189" y="370130"/>
                  </a:lnTo>
                  <a:lnTo>
                    <a:pt x="1735677" y="408284"/>
                  </a:lnTo>
                  <a:lnTo>
                    <a:pt x="1793298" y="447737"/>
                  </a:lnTo>
                  <a:lnTo>
                    <a:pt x="1850022" y="488467"/>
                  </a:lnTo>
                  <a:lnTo>
                    <a:pt x="1905822" y="530456"/>
                  </a:lnTo>
                  <a:lnTo>
                    <a:pt x="1960669" y="573681"/>
                  </a:lnTo>
                  <a:lnTo>
                    <a:pt x="2014536" y="618122"/>
                  </a:lnTo>
                  <a:lnTo>
                    <a:pt x="2067395" y="663756"/>
                  </a:lnTo>
                  <a:lnTo>
                    <a:pt x="2119222" y="710561"/>
                  </a:lnTo>
                  <a:lnTo>
                    <a:pt x="2169989" y="758512"/>
                  </a:lnTo>
                  <a:lnTo>
                    <a:pt x="2219671" y="807586"/>
                  </a:lnTo>
                  <a:lnTo>
                    <a:pt x="2268244" y="857759"/>
                  </a:lnTo>
                  <a:lnTo>
                    <a:pt x="2315683" y="909005"/>
                  </a:lnTo>
                  <a:lnTo>
                    <a:pt x="2361965" y="961299"/>
                  </a:lnTo>
                  <a:lnTo>
                    <a:pt x="2407066" y="1014615"/>
                  </a:lnTo>
                  <a:lnTo>
                    <a:pt x="2450963" y="1068925"/>
                  </a:lnTo>
                  <a:lnTo>
                    <a:pt x="2493635" y="1124204"/>
                  </a:lnTo>
                  <a:lnTo>
                    <a:pt x="2535060" y="1180422"/>
                  </a:lnTo>
                  <a:lnTo>
                    <a:pt x="2575220" y="1237553"/>
                  </a:lnTo>
                  <a:lnTo>
                    <a:pt x="2614091" y="1295567"/>
                  </a:lnTo>
                  <a:lnTo>
                    <a:pt x="2651656" y="1354435"/>
                  </a:lnTo>
                  <a:lnTo>
                    <a:pt x="2687896" y="1414129"/>
                  </a:lnTo>
                  <a:lnTo>
                    <a:pt x="2722791" y="1474618"/>
                  </a:lnTo>
                  <a:lnTo>
                    <a:pt x="2756326" y="1535872"/>
                  </a:lnTo>
                  <a:lnTo>
                    <a:pt x="2788483" y="1597860"/>
                  </a:lnTo>
                  <a:lnTo>
                    <a:pt x="2819246" y="1660552"/>
                  </a:lnTo>
                  <a:lnTo>
                    <a:pt x="2848600" y="1723916"/>
                  </a:lnTo>
                  <a:lnTo>
                    <a:pt x="2876530" y="1787920"/>
                  </a:lnTo>
                  <a:lnTo>
                    <a:pt x="2903022" y="1852533"/>
                  </a:lnTo>
                  <a:lnTo>
                    <a:pt x="2928063" y="1917722"/>
                  </a:lnTo>
                  <a:lnTo>
                    <a:pt x="2951641" y="1983454"/>
                  </a:lnTo>
                  <a:lnTo>
                    <a:pt x="2973742" y="2049697"/>
                  </a:lnTo>
                  <a:lnTo>
                    <a:pt x="2994358" y="2116417"/>
                  </a:lnTo>
                  <a:lnTo>
                    <a:pt x="3013476" y="2183582"/>
                  </a:lnTo>
                  <a:lnTo>
                    <a:pt x="3031089" y="2251158"/>
                  </a:lnTo>
                  <a:lnTo>
                    <a:pt x="3047185" y="2319110"/>
                  </a:lnTo>
                  <a:lnTo>
                    <a:pt x="3061760" y="2387405"/>
                  </a:lnTo>
                  <a:lnTo>
                    <a:pt x="3074803" y="2456009"/>
                  </a:lnTo>
                  <a:lnTo>
                    <a:pt x="3086310" y="2524887"/>
                  </a:lnTo>
                  <a:lnTo>
                    <a:pt x="3096273" y="2594005"/>
                  </a:lnTo>
                  <a:lnTo>
                    <a:pt x="3104690" y="2663329"/>
                  </a:lnTo>
                  <a:lnTo>
                    <a:pt x="3111554" y="2732824"/>
                  </a:lnTo>
                  <a:lnTo>
                    <a:pt x="3116863" y="2802455"/>
                  </a:lnTo>
                  <a:lnTo>
                    <a:pt x="3120613" y="2872187"/>
                  </a:lnTo>
                  <a:lnTo>
                    <a:pt x="3122805" y="2941985"/>
                  </a:lnTo>
                  <a:lnTo>
                    <a:pt x="3123434" y="3011816"/>
                  </a:lnTo>
                  <a:lnTo>
                    <a:pt x="3122503" y="3081642"/>
                  </a:lnTo>
                  <a:lnTo>
                    <a:pt x="3120011" y="3151430"/>
                  </a:lnTo>
                  <a:lnTo>
                    <a:pt x="3115959" y="3221146"/>
                  </a:lnTo>
                  <a:lnTo>
                    <a:pt x="3110350" y="3290753"/>
                  </a:lnTo>
                  <a:lnTo>
                    <a:pt x="3103186" y="3360217"/>
                  </a:lnTo>
                  <a:lnTo>
                    <a:pt x="3094470" y="3429504"/>
                  </a:lnTo>
                  <a:close/>
                </a:path>
              </a:pathLst>
            </a:custGeom>
            <a:solidFill>
              <a:srgbClr val="009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7664" y="6138216"/>
              <a:ext cx="3112135" cy="2878455"/>
            </a:xfrm>
            <a:custGeom>
              <a:avLst/>
              <a:gdLst/>
              <a:ahLst/>
              <a:cxnLst/>
              <a:rect l="l" t="t" r="r" b="b"/>
              <a:pathLst>
                <a:path w="3112134" h="2878454">
                  <a:moveTo>
                    <a:pt x="1212869" y="2878339"/>
                  </a:moveTo>
                  <a:lnTo>
                    <a:pt x="0" y="0"/>
                  </a:lnTo>
                  <a:lnTo>
                    <a:pt x="3111816" y="269241"/>
                  </a:lnTo>
                  <a:lnTo>
                    <a:pt x="3106800" y="321996"/>
                  </a:lnTo>
                  <a:lnTo>
                    <a:pt x="3100892" y="374643"/>
                  </a:lnTo>
                  <a:lnTo>
                    <a:pt x="3094091" y="427182"/>
                  </a:lnTo>
                  <a:lnTo>
                    <a:pt x="3086398" y="479614"/>
                  </a:lnTo>
                  <a:lnTo>
                    <a:pt x="3077817" y="531907"/>
                  </a:lnTo>
                  <a:lnTo>
                    <a:pt x="3068353" y="584032"/>
                  </a:lnTo>
                  <a:lnTo>
                    <a:pt x="3058006" y="635990"/>
                  </a:lnTo>
                  <a:lnTo>
                    <a:pt x="3046776" y="687779"/>
                  </a:lnTo>
                  <a:lnTo>
                    <a:pt x="3034669" y="739370"/>
                  </a:lnTo>
                  <a:lnTo>
                    <a:pt x="3021693" y="790733"/>
                  </a:lnTo>
                  <a:lnTo>
                    <a:pt x="3007846" y="841870"/>
                  </a:lnTo>
                  <a:lnTo>
                    <a:pt x="2993130" y="892778"/>
                  </a:lnTo>
                  <a:lnTo>
                    <a:pt x="2977553" y="943430"/>
                  </a:lnTo>
                  <a:lnTo>
                    <a:pt x="2961124" y="993795"/>
                  </a:lnTo>
                  <a:lnTo>
                    <a:pt x="2943842" y="1043875"/>
                  </a:lnTo>
                  <a:lnTo>
                    <a:pt x="2925709" y="1093668"/>
                  </a:lnTo>
                  <a:lnTo>
                    <a:pt x="2906733" y="1143147"/>
                  </a:lnTo>
                  <a:lnTo>
                    <a:pt x="2886926" y="1192283"/>
                  </a:lnTo>
                  <a:lnTo>
                    <a:pt x="2866289" y="1241076"/>
                  </a:lnTo>
                  <a:lnTo>
                    <a:pt x="2844820" y="1289525"/>
                  </a:lnTo>
                  <a:lnTo>
                    <a:pt x="2822534" y="1337604"/>
                  </a:lnTo>
                  <a:lnTo>
                    <a:pt x="2799442" y="1385283"/>
                  </a:lnTo>
                  <a:lnTo>
                    <a:pt x="2775544" y="1432565"/>
                  </a:lnTo>
                  <a:lnTo>
                    <a:pt x="2750840" y="1479447"/>
                  </a:lnTo>
                  <a:lnTo>
                    <a:pt x="2725344" y="1525904"/>
                  </a:lnTo>
                  <a:lnTo>
                    <a:pt x="2699072" y="1571908"/>
                  </a:lnTo>
                  <a:lnTo>
                    <a:pt x="2672023" y="1617459"/>
                  </a:lnTo>
                  <a:lnTo>
                    <a:pt x="2644197" y="1662559"/>
                  </a:lnTo>
                  <a:lnTo>
                    <a:pt x="2615611" y="1707180"/>
                  </a:lnTo>
                  <a:lnTo>
                    <a:pt x="2586280" y="1751297"/>
                  </a:lnTo>
                  <a:lnTo>
                    <a:pt x="2556205" y="1794910"/>
                  </a:lnTo>
                  <a:lnTo>
                    <a:pt x="2525385" y="1838019"/>
                  </a:lnTo>
                  <a:lnTo>
                    <a:pt x="2493838" y="1880599"/>
                  </a:lnTo>
                  <a:lnTo>
                    <a:pt x="2461583" y="1922626"/>
                  </a:lnTo>
                  <a:lnTo>
                    <a:pt x="2428620" y="1964099"/>
                  </a:lnTo>
                  <a:lnTo>
                    <a:pt x="2394948" y="2005019"/>
                  </a:lnTo>
                  <a:lnTo>
                    <a:pt x="2360588" y="2045362"/>
                  </a:lnTo>
                  <a:lnTo>
                    <a:pt x="2325558" y="2085105"/>
                  </a:lnTo>
                  <a:lnTo>
                    <a:pt x="2289858" y="2124248"/>
                  </a:lnTo>
                  <a:lnTo>
                    <a:pt x="2253489" y="2162791"/>
                  </a:lnTo>
                  <a:lnTo>
                    <a:pt x="2216472" y="2200712"/>
                  </a:lnTo>
                  <a:lnTo>
                    <a:pt x="2178828" y="2237988"/>
                  </a:lnTo>
                  <a:lnTo>
                    <a:pt x="2140557" y="2274620"/>
                  </a:lnTo>
                  <a:lnTo>
                    <a:pt x="2101658" y="2310608"/>
                  </a:lnTo>
                  <a:lnTo>
                    <a:pt x="2062155" y="2345932"/>
                  </a:lnTo>
                  <a:lnTo>
                    <a:pt x="2022070" y="2380570"/>
                  </a:lnTo>
                  <a:lnTo>
                    <a:pt x="1981404" y="2414523"/>
                  </a:lnTo>
                  <a:lnTo>
                    <a:pt x="1940155" y="2447791"/>
                  </a:lnTo>
                  <a:lnTo>
                    <a:pt x="1898348" y="2480355"/>
                  </a:lnTo>
                  <a:lnTo>
                    <a:pt x="1856006" y="2512196"/>
                  </a:lnTo>
                  <a:lnTo>
                    <a:pt x="1813130" y="2543313"/>
                  </a:lnTo>
                  <a:lnTo>
                    <a:pt x="1769720" y="2573707"/>
                  </a:lnTo>
                  <a:lnTo>
                    <a:pt x="1725802" y="2603361"/>
                  </a:lnTo>
                  <a:lnTo>
                    <a:pt x="1681399" y="2632258"/>
                  </a:lnTo>
                  <a:lnTo>
                    <a:pt x="1636512" y="2660396"/>
                  </a:lnTo>
                  <a:lnTo>
                    <a:pt x="1591142" y="2687778"/>
                  </a:lnTo>
                  <a:lnTo>
                    <a:pt x="1545314" y="2714386"/>
                  </a:lnTo>
                  <a:lnTo>
                    <a:pt x="1499054" y="2740205"/>
                  </a:lnTo>
                  <a:lnTo>
                    <a:pt x="1452362" y="2765236"/>
                  </a:lnTo>
                  <a:lnTo>
                    <a:pt x="1405239" y="2789478"/>
                  </a:lnTo>
                  <a:lnTo>
                    <a:pt x="1357712" y="2812917"/>
                  </a:lnTo>
                  <a:lnTo>
                    <a:pt x="1309808" y="2835540"/>
                  </a:lnTo>
                  <a:lnTo>
                    <a:pt x="1261527" y="2857348"/>
                  </a:lnTo>
                  <a:lnTo>
                    <a:pt x="1212869" y="2878339"/>
                  </a:lnTo>
                  <a:close/>
                </a:path>
              </a:pathLst>
            </a:custGeom>
            <a:solidFill>
              <a:srgbClr val="00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17825" y="6138216"/>
              <a:ext cx="3035300" cy="3123565"/>
            </a:xfrm>
            <a:custGeom>
              <a:avLst/>
              <a:gdLst/>
              <a:ahLst/>
              <a:cxnLst/>
              <a:rect l="l" t="t" r="r" b="b"/>
              <a:pathLst>
                <a:path w="3035300" h="3123565">
                  <a:moveTo>
                    <a:pt x="1692386" y="3123417"/>
                  </a:moveTo>
                  <a:lnTo>
                    <a:pt x="1642764" y="3123222"/>
                  </a:lnTo>
                  <a:lnTo>
                    <a:pt x="1593165" y="3122239"/>
                  </a:lnTo>
                  <a:lnTo>
                    <a:pt x="1543587" y="3120469"/>
                  </a:lnTo>
                  <a:lnTo>
                    <a:pt x="1494031" y="3117910"/>
                  </a:lnTo>
                  <a:lnTo>
                    <a:pt x="1444522" y="3114565"/>
                  </a:lnTo>
                  <a:lnTo>
                    <a:pt x="1395085" y="3110435"/>
                  </a:lnTo>
                  <a:lnTo>
                    <a:pt x="1345720" y="3105520"/>
                  </a:lnTo>
                  <a:lnTo>
                    <a:pt x="1296427" y="3099820"/>
                  </a:lnTo>
                  <a:lnTo>
                    <a:pt x="1247230" y="3093338"/>
                  </a:lnTo>
                  <a:lnTo>
                    <a:pt x="1198155" y="3086077"/>
                  </a:lnTo>
                  <a:lnTo>
                    <a:pt x="1149202" y="3078038"/>
                  </a:lnTo>
                  <a:lnTo>
                    <a:pt x="1100370" y="3069219"/>
                  </a:lnTo>
                  <a:lnTo>
                    <a:pt x="1051684" y="3059627"/>
                  </a:lnTo>
                  <a:lnTo>
                    <a:pt x="1003169" y="3049265"/>
                  </a:lnTo>
                  <a:lnTo>
                    <a:pt x="954825" y="3038133"/>
                  </a:lnTo>
                  <a:lnTo>
                    <a:pt x="906651" y="3026232"/>
                  </a:lnTo>
                  <a:lnTo>
                    <a:pt x="858673" y="3013567"/>
                  </a:lnTo>
                  <a:lnTo>
                    <a:pt x="810914" y="3000145"/>
                  </a:lnTo>
                  <a:lnTo>
                    <a:pt x="763374" y="2985965"/>
                  </a:lnTo>
                  <a:lnTo>
                    <a:pt x="716053" y="2971029"/>
                  </a:lnTo>
                  <a:lnTo>
                    <a:pt x="668976" y="2955343"/>
                  </a:lnTo>
                  <a:lnTo>
                    <a:pt x="622166" y="2938915"/>
                  </a:lnTo>
                  <a:lnTo>
                    <a:pt x="575622" y="2921746"/>
                  </a:lnTo>
                  <a:lnTo>
                    <a:pt x="529345" y="2903836"/>
                  </a:lnTo>
                  <a:lnTo>
                    <a:pt x="483359" y="2885192"/>
                  </a:lnTo>
                  <a:lnTo>
                    <a:pt x="437686" y="2865825"/>
                  </a:lnTo>
                  <a:lnTo>
                    <a:pt x="392327" y="2845735"/>
                  </a:lnTo>
                  <a:lnTo>
                    <a:pt x="347281" y="2824922"/>
                  </a:lnTo>
                  <a:lnTo>
                    <a:pt x="302571" y="2803396"/>
                  </a:lnTo>
                  <a:lnTo>
                    <a:pt x="258220" y="2781168"/>
                  </a:lnTo>
                  <a:lnTo>
                    <a:pt x="214228" y="2758238"/>
                  </a:lnTo>
                  <a:lnTo>
                    <a:pt x="170595" y="2734607"/>
                  </a:lnTo>
                  <a:lnTo>
                    <a:pt x="127342" y="2710285"/>
                  </a:lnTo>
                  <a:lnTo>
                    <a:pt x="84492" y="2685286"/>
                  </a:lnTo>
                  <a:lnTo>
                    <a:pt x="42044" y="2659609"/>
                  </a:lnTo>
                  <a:lnTo>
                    <a:pt x="0" y="2633255"/>
                  </a:lnTo>
                  <a:lnTo>
                    <a:pt x="1679838" y="0"/>
                  </a:lnTo>
                  <a:lnTo>
                    <a:pt x="3035049" y="2814124"/>
                  </a:lnTo>
                  <a:lnTo>
                    <a:pt x="2990172" y="2835299"/>
                  </a:lnTo>
                  <a:lnTo>
                    <a:pt x="2944975" y="2855752"/>
                  </a:lnTo>
                  <a:lnTo>
                    <a:pt x="2899460" y="2875485"/>
                  </a:lnTo>
                  <a:lnTo>
                    <a:pt x="2853624" y="2894498"/>
                  </a:lnTo>
                  <a:lnTo>
                    <a:pt x="2807493" y="2912780"/>
                  </a:lnTo>
                  <a:lnTo>
                    <a:pt x="2761089" y="2930322"/>
                  </a:lnTo>
                  <a:lnTo>
                    <a:pt x="2714412" y="2947125"/>
                  </a:lnTo>
                  <a:lnTo>
                    <a:pt x="2667462" y="2963188"/>
                  </a:lnTo>
                  <a:lnTo>
                    <a:pt x="2620263" y="2978505"/>
                  </a:lnTo>
                  <a:lnTo>
                    <a:pt x="2572839" y="2993065"/>
                  </a:lnTo>
                  <a:lnTo>
                    <a:pt x="2525189" y="3006871"/>
                  </a:lnTo>
                  <a:lnTo>
                    <a:pt x="2477314" y="3019921"/>
                  </a:lnTo>
                  <a:lnTo>
                    <a:pt x="2429238" y="3032209"/>
                  </a:lnTo>
                  <a:lnTo>
                    <a:pt x="2380985" y="3043729"/>
                  </a:lnTo>
                  <a:lnTo>
                    <a:pt x="2332554" y="3054481"/>
                  </a:lnTo>
                  <a:lnTo>
                    <a:pt x="2283947" y="3064465"/>
                  </a:lnTo>
                  <a:lnTo>
                    <a:pt x="2235188" y="3073675"/>
                  </a:lnTo>
                  <a:lnTo>
                    <a:pt x="2186300" y="3082108"/>
                  </a:lnTo>
                  <a:lnTo>
                    <a:pt x="2137285" y="3089763"/>
                  </a:lnTo>
                  <a:lnTo>
                    <a:pt x="2088143" y="3096640"/>
                  </a:lnTo>
                  <a:lnTo>
                    <a:pt x="2038896" y="3102736"/>
                  </a:lnTo>
                  <a:lnTo>
                    <a:pt x="1989572" y="3108047"/>
                  </a:lnTo>
                  <a:lnTo>
                    <a:pt x="1940170" y="3112574"/>
                  </a:lnTo>
                  <a:lnTo>
                    <a:pt x="1890689" y="3116317"/>
                  </a:lnTo>
                  <a:lnTo>
                    <a:pt x="1841156" y="3119274"/>
                  </a:lnTo>
                  <a:lnTo>
                    <a:pt x="1791594" y="3121442"/>
                  </a:lnTo>
                  <a:lnTo>
                    <a:pt x="1742004" y="3122824"/>
                  </a:lnTo>
                  <a:lnTo>
                    <a:pt x="1692386" y="3123417"/>
                  </a:lnTo>
                  <a:close/>
                </a:path>
              </a:pathLst>
            </a:custGeom>
            <a:solidFill>
              <a:srgbClr val="004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4386" y="5188589"/>
              <a:ext cx="3123565" cy="3663950"/>
            </a:xfrm>
            <a:custGeom>
              <a:avLst/>
              <a:gdLst/>
              <a:ahLst/>
              <a:cxnLst/>
              <a:rect l="l" t="t" r="r" b="b"/>
              <a:pathLst>
                <a:path w="3123565" h="3663950">
                  <a:moveTo>
                    <a:pt x="1577146" y="3663548"/>
                  </a:moveTo>
                  <a:lnTo>
                    <a:pt x="1519750" y="3630036"/>
                  </a:lnTo>
                  <a:lnTo>
                    <a:pt x="1463080" y="3595310"/>
                  </a:lnTo>
                  <a:lnTo>
                    <a:pt x="1407162" y="3559385"/>
                  </a:lnTo>
                  <a:lnTo>
                    <a:pt x="1352021" y="3522279"/>
                  </a:lnTo>
                  <a:lnTo>
                    <a:pt x="1297682" y="3484009"/>
                  </a:lnTo>
                  <a:lnTo>
                    <a:pt x="1244170" y="3444591"/>
                  </a:lnTo>
                  <a:lnTo>
                    <a:pt x="1191508" y="3404042"/>
                  </a:lnTo>
                  <a:lnTo>
                    <a:pt x="1139721" y="3362382"/>
                  </a:lnTo>
                  <a:lnTo>
                    <a:pt x="1088832" y="3319631"/>
                  </a:lnTo>
                  <a:lnTo>
                    <a:pt x="1038864" y="3275806"/>
                  </a:lnTo>
                  <a:lnTo>
                    <a:pt x="989841" y="3230928"/>
                  </a:lnTo>
                  <a:lnTo>
                    <a:pt x="941783" y="3185017"/>
                  </a:lnTo>
                  <a:lnTo>
                    <a:pt x="894713" y="3138094"/>
                  </a:lnTo>
                  <a:lnTo>
                    <a:pt x="848652" y="3090180"/>
                  </a:lnTo>
                  <a:lnTo>
                    <a:pt x="803621" y="3041297"/>
                  </a:lnTo>
                  <a:lnTo>
                    <a:pt x="759640" y="2991466"/>
                  </a:lnTo>
                  <a:lnTo>
                    <a:pt x="716730" y="2940711"/>
                  </a:lnTo>
                  <a:lnTo>
                    <a:pt x="674909" y="2889055"/>
                  </a:lnTo>
                  <a:lnTo>
                    <a:pt x="634197" y="2836520"/>
                  </a:lnTo>
                  <a:lnTo>
                    <a:pt x="594611" y="2783131"/>
                  </a:lnTo>
                  <a:lnTo>
                    <a:pt x="556171" y="2728912"/>
                  </a:lnTo>
                  <a:lnTo>
                    <a:pt x="518893" y="2673887"/>
                  </a:lnTo>
                  <a:lnTo>
                    <a:pt x="482794" y="2618081"/>
                  </a:lnTo>
                  <a:lnTo>
                    <a:pt x="447891" y="2561520"/>
                  </a:lnTo>
                  <a:lnTo>
                    <a:pt x="414200" y="2504229"/>
                  </a:lnTo>
                  <a:lnTo>
                    <a:pt x="381735" y="2446234"/>
                  </a:lnTo>
                  <a:lnTo>
                    <a:pt x="350511" y="2387562"/>
                  </a:lnTo>
                  <a:lnTo>
                    <a:pt x="320543" y="2328239"/>
                  </a:lnTo>
                  <a:lnTo>
                    <a:pt x="291844" y="2268291"/>
                  </a:lnTo>
                  <a:lnTo>
                    <a:pt x="264427" y="2207747"/>
                  </a:lnTo>
                  <a:lnTo>
                    <a:pt x="238304" y="2146632"/>
                  </a:lnTo>
                  <a:lnTo>
                    <a:pt x="213488" y="2084975"/>
                  </a:lnTo>
                  <a:lnTo>
                    <a:pt x="189989" y="2022804"/>
                  </a:lnTo>
                  <a:lnTo>
                    <a:pt x="167818" y="1960148"/>
                  </a:lnTo>
                  <a:lnTo>
                    <a:pt x="146986" y="1897034"/>
                  </a:lnTo>
                  <a:lnTo>
                    <a:pt x="127501" y="1833491"/>
                  </a:lnTo>
                  <a:lnTo>
                    <a:pt x="109373" y="1769548"/>
                  </a:lnTo>
                  <a:lnTo>
                    <a:pt x="92609" y="1705233"/>
                  </a:lnTo>
                  <a:lnTo>
                    <a:pt x="77217" y="1640577"/>
                  </a:lnTo>
                  <a:lnTo>
                    <a:pt x="63205" y="1575607"/>
                  </a:lnTo>
                  <a:lnTo>
                    <a:pt x="50579" y="1510354"/>
                  </a:lnTo>
                  <a:lnTo>
                    <a:pt x="39343" y="1444847"/>
                  </a:lnTo>
                  <a:lnTo>
                    <a:pt x="29504" y="1379116"/>
                  </a:lnTo>
                  <a:lnTo>
                    <a:pt x="21066" y="1313190"/>
                  </a:lnTo>
                  <a:lnTo>
                    <a:pt x="14033" y="1247101"/>
                  </a:lnTo>
                  <a:lnTo>
                    <a:pt x="8407" y="1180876"/>
                  </a:lnTo>
                  <a:lnTo>
                    <a:pt x="4192" y="1114546"/>
                  </a:lnTo>
                  <a:lnTo>
                    <a:pt x="1389" y="1048142"/>
                  </a:lnTo>
                  <a:lnTo>
                    <a:pt x="0" y="981693"/>
                  </a:lnTo>
                  <a:lnTo>
                    <a:pt x="24" y="915230"/>
                  </a:lnTo>
                  <a:lnTo>
                    <a:pt x="1463" y="848782"/>
                  </a:lnTo>
                  <a:lnTo>
                    <a:pt x="4316" y="782380"/>
                  </a:lnTo>
                  <a:lnTo>
                    <a:pt x="8580" y="716054"/>
                  </a:lnTo>
                  <a:lnTo>
                    <a:pt x="14256" y="649833"/>
                  </a:lnTo>
                  <a:lnTo>
                    <a:pt x="21338" y="583748"/>
                  </a:lnTo>
                  <a:lnTo>
                    <a:pt x="29826" y="517829"/>
                  </a:lnTo>
                  <a:lnTo>
                    <a:pt x="39714" y="452106"/>
                  </a:lnTo>
                  <a:lnTo>
                    <a:pt x="50998" y="386607"/>
                  </a:lnTo>
                  <a:lnTo>
                    <a:pt x="63673" y="321364"/>
                  </a:lnTo>
                  <a:lnTo>
                    <a:pt x="77734" y="256405"/>
                  </a:lnTo>
                  <a:lnTo>
                    <a:pt x="93173" y="191760"/>
                  </a:lnTo>
                  <a:lnTo>
                    <a:pt x="109985" y="127458"/>
                  </a:lnTo>
                  <a:lnTo>
                    <a:pt x="128161" y="63528"/>
                  </a:lnTo>
                  <a:lnTo>
                    <a:pt x="147693" y="0"/>
                  </a:lnTo>
                  <a:lnTo>
                    <a:pt x="3123277" y="949627"/>
                  </a:lnTo>
                  <a:lnTo>
                    <a:pt x="1577146" y="3663548"/>
                  </a:lnTo>
                  <a:close/>
                </a:path>
              </a:pathLst>
            </a:custGeom>
            <a:solidFill>
              <a:srgbClr val="0E1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8337" y="3014774"/>
              <a:ext cx="3019425" cy="3123565"/>
            </a:xfrm>
            <a:custGeom>
              <a:avLst/>
              <a:gdLst/>
              <a:ahLst/>
              <a:cxnLst/>
              <a:rect l="l" t="t" r="r" b="b"/>
              <a:pathLst>
                <a:path w="3019425" h="3123565">
                  <a:moveTo>
                    <a:pt x="3019326" y="3123442"/>
                  </a:moveTo>
                  <a:lnTo>
                    <a:pt x="0" y="2323718"/>
                  </a:lnTo>
                  <a:lnTo>
                    <a:pt x="17032" y="2261999"/>
                  </a:lnTo>
                  <a:lnTo>
                    <a:pt x="35326" y="2200641"/>
                  </a:lnTo>
                  <a:lnTo>
                    <a:pt x="54873" y="2139671"/>
                  </a:lnTo>
                  <a:lnTo>
                    <a:pt x="75665" y="2079115"/>
                  </a:lnTo>
                  <a:lnTo>
                    <a:pt x="97694" y="2018998"/>
                  </a:lnTo>
                  <a:lnTo>
                    <a:pt x="120950" y="1959345"/>
                  </a:lnTo>
                  <a:lnTo>
                    <a:pt x="145423" y="1900181"/>
                  </a:lnTo>
                  <a:lnTo>
                    <a:pt x="171103" y="1841531"/>
                  </a:lnTo>
                  <a:lnTo>
                    <a:pt x="197979" y="1783420"/>
                  </a:lnTo>
                  <a:lnTo>
                    <a:pt x="226041" y="1725872"/>
                  </a:lnTo>
                  <a:lnTo>
                    <a:pt x="255275" y="1668911"/>
                  </a:lnTo>
                  <a:lnTo>
                    <a:pt x="285671" y="1612561"/>
                  </a:lnTo>
                  <a:lnTo>
                    <a:pt x="317215" y="1556846"/>
                  </a:lnTo>
                  <a:lnTo>
                    <a:pt x="349893" y="1501790"/>
                  </a:lnTo>
                  <a:lnTo>
                    <a:pt x="383693" y="1447415"/>
                  </a:lnTo>
                  <a:lnTo>
                    <a:pt x="418600" y="1393744"/>
                  </a:lnTo>
                  <a:lnTo>
                    <a:pt x="454599" y="1340800"/>
                  </a:lnTo>
                  <a:lnTo>
                    <a:pt x="491676" y="1288605"/>
                  </a:lnTo>
                  <a:lnTo>
                    <a:pt x="529813" y="1237181"/>
                  </a:lnTo>
                  <a:lnTo>
                    <a:pt x="568997" y="1186549"/>
                  </a:lnTo>
                  <a:lnTo>
                    <a:pt x="609210" y="1136732"/>
                  </a:lnTo>
                  <a:lnTo>
                    <a:pt x="650435" y="1087749"/>
                  </a:lnTo>
                  <a:lnTo>
                    <a:pt x="692655" y="1039621"/>
                  </a:lnTo>
                  <a:lnTo>
                    <a:pt x="735852" y="992369"/>
                  </a:lnTo>
                  <a:lnTo>
                    <a:pt x="780008" y="946013"/>
                  </a:lnTo>
                  <a:lnTo>
                    <a:pt x="825104" y="900571"/>
                  </a:lnTo>
                  <a:lnTo>
                    <a:pt x="871122" y="856063"/>
                  </a:lnTo>
                  <a:lnTo>
                    <a:pt x="918043" y="812508"/>
                  </a:lnTo>
                  <a:lnTo>
                    <a:pt x="965846" y="769924"/>
                  </a:lnTo>
                  <a:lnTo>
                    <a:pt x="1014511" y="728329"/>
                  </a:lnTo>
                  <a:lnTo>
                    <a:pt x="1064018" y="687740"/>
                  </a:lnTo>
                  <a:lnTo>
                    <a:pt x="1114347" y="648175"/>
                  </a:lnTo>
                  <a:lnTo>
                    <a:pt x="1165475" y="609650"/>
                  </a:lnTo>
                  <a:lnTo>
                    <a:pt x="1217382" y="572180"/>
                  </a:lnTo>
                  <a:lnTo>
                    <a:pt x="1270046" y="535783"/>
                  </a:lnTo>
                  <a:lnTo>
                    <a:pt x="1323445" y="500473"/>
                  </a:lnTo>
                  <a:lnTo>
                    <a:pt x="1377555" y="466265"/>
                  </a:lnTo>
                  <a:lnTo>
                    <a:pt x="1432355" y="433173"/>
                  </a:lnTo>
                  <a:lnTo>
                    <a:pt x="1487822" y="401212"/>
                  </a:lnTo>
                  <a:lnTo>
                    <a:pt x="1543932" y="370394"/>
                  </a:lnTo>
                  <a:lnTo>
                    <a:pt x="1600661" y="340734"/>
                  </a:lnTo>
                  <a:lnTo>
                    <a:pt x="1657986" y="312242"/>
                  </a:lnTo>
                  <a:lnTo>
                    <a:pt x="1715883" y="284931"/>
                  </a:lnTo>
                  <a:lnTo>
                    <a:pt x="1774327" y="258813"/>
                  </a:lnTo>
                  <a:lnTo>
                    <a:pt x="1833294" y="233899"/>
                  </a:lnTo>
                  <a:lnTo>
                    <a:pt x="1892759" y="210199"/>
                  </a:lnTo>
                  <a:lnTo>
                    <a:pt x="1952696" y="187722"/>
                  </a:lnTo>
                  <a:lnTo>
                    <a:pt x="2013082" y="166480"/>
                  </a:lnTo>
                  <a:lnTo>
                    <a:pt x="2073891" y="146479"/>
                  </a:lnTo>
                  <a:lnTo>
                    <a:pt x="2135096" y="127729"/>
                  </a:lnTo>
                  <a:lnTo>
                    <a:pt x="2196672" y="110238"/>
                  </a:lnTo>
                  <a:lnTo>
                    <a:pt x="2258594" y="94013"/>
                  </a:lnTo>
                  <a:lnTo>
                    <a:pt x="2320835" y="79061"/>
                  </a:lnTo>
                  <a:lnTo>
                    <a:pt x="2383369" y="65387"/>
                  </a:lnTo>
                  <a:lnTo>
                    <a:pt x="2446171" y="52999"/>
                  </a:lnTo>
                  <a:lnTo>
                    <a:pt x="2509213" y="41901"/>
                  </a:lnTo>
                  <a:lnTo>
                    <a:pt x="2572469" y="32097"/>
                  </a:lnTo>
                  <a:lnTo>
                    <a:pt x="2635912" y="23592"/>
                  </a:lnTo>
                  <a:lnTo>
                    <a:pt x="2699517" y="16389"/>
                  </a:lnTo>
                  <a:lnTo>
                    <a:pt x="2763255" y="10492"/>
                  </a:lnTo>
                  <a:lnTo>
                    <a:pt x="2827101" y="5903"/>
                  </a:lnTo>
                  <a:lnTo>
                    <a:pt x="2891027" y="2624"/>
                  </a:lnTo>
                  <a:lnTo>
                    <a:pt x="2955007" y="656"/>
                  </a:lnTo>
                  <a:lnTo>
                    <a:pt x="3019014" y="0"/>
                  </a:lnTo>
                  <a:lnTo>
                    <a:pt x="3019326" y="3123442"/>
                  </a:lnTo>
                  <a:close/>
                </a:path>
              </a:pathLst>
            </a:custGeom>
            <a:solidFill>
              <a:srgbClr val="58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877220" y="3466348"/>
            <a:ext cx="520065" cy="6908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34"/>
              </a:spcBef>
            </a:pPr>
            <a:r>
              <a:rPr sz="1900" b="1" spc="-25" dirty="0">
                <a:latin typeface="Myriad Pro Black"/>
                <a:cs typeface="Myriad Pro Black"/>
              </a:rPr>
              <a:t>65+</a:t>
            </a:r>
            <a:endParaRPr sz="19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900" b="1" spc="-25" dirty="0">
                <a:latin typeface="Myriad Pro Black"/>
                <a:cs typeface="Myriad Pro Black"/>
              </a:rPr>
              <a:t>26%</a:t>
            </a:r>
            <a:endParaRPr sz="1900">
              <a:latin typeface="Myriad Pro Black"/>
              <a:cs typeface="Myriad Pro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38065" y="6130936"/>
            <a:ext cx="727075" cy="6908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34"/>
              </a:spcBef>
            </a:pPr>
            <a:r>
              <a:rPr sz="1900" b="1" spc="-10" dirty="0">
                <a:latin typeface="Myriad Pro Black"/>
                <a:cs typeface="Myriad Pro Black"/>
              </a:rPr>
              <a:t>35-</a:t>
            </a:r>
            <a:r>
              <a:rPr sz="1900" b="1" spc="-25" dirty="0">
                <a:latin typeface="Myriad Pro Black"/>
                <a:cs typeface="Myriad Pro Black"/>
              </a:rPr>
              <a:t>44</a:t>
            </a:r>
            <a:endParaRPr sz="19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900" b="1" spc="-10" dirty="0">
                <a:latin typeface="Myriad Pro Black"/>
                <a:cs typeface="Myriad Pro Black"/>
              </a:rPr>
              <a:t>20.8%</a:t>
            </a:r>
            <a:endParaRPr sz="1900">
              <a:latin typeface="Myriad Pro Black"/>
              <a:cs typeface="Myriad Pr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05676" y="8748830"/>
            <a:ext cx="727075" cy="6908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34"/>
              </a:spcBef>
            </a:pPr>
            <a:r>
              <a:rPr sz="1900" b="1" spc="-10" dirty="0">
                <a:latin typeface="Myriad Pro Black"/>
                <a:cs typeface="Myriad Pro Black"/>
              </a:rPr>
              <a:t>55-</a:t>
            </a:r>
            <a:r>
              <a:rPr sz="1900" b="1" spc="-25" dirty="0">
                <a:latin typeface="Myriad Pro Black"/>
                <a:cs typeface="Myriad Pro Black"/>
              </a:rPr>
              <a:t>64</a:t>
            </a:r>
            <a:endParaRPr sz="19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900" b="1" spc="-10" dirty="0">
                <a:latin typeface="Myriad Pro Black"/>
                <a:cs typeface="Myriad Pro Black"/>
              </a:rPr>
              <a:t>27.3%</a:t>
            </a:r>
            <a:endParaRPr sz="1900">
              <a:latin typeface="Myriad Pro Black"/>
              <a:cs typeface="Myriad Pro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80543" y="2832736"/>
            <a:ext cx="727075" cy="6908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34"/>
              </a:spcBef>
            </a:pPr>
            <a:r>
              <a:rPr sz="1900" b="1" spc="-10" dirty="0">
                <a:latin typeface="Myriad Pro Black"/>
                <a:cs typeface="Myriad Pro Black"/>
              </a:rPr>
              <a:t>25-</a:t>
            </a:r>
            <a:r>
              <a:rPr sz="1900" b="1" spc="-25" dirty="0">
                <a:latin typeface="Myriad Pro Black"/>
                <a:cs typeface="Myriad Pro Black"/>
              </a:rPr>
              <a:t>34</a:t>
            </a:r>
            <a:endParaRPr sz="19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900" b="1" spc="-10" dirty="0">
                <a:latin typeface="Myriad Pro Black"/>
                <a:cs typeface="Myriad Pro Black"/>
              </a:rPr>
              <a:t>14.3%</a:t>
            </a:r>
            <a:endParaRPr sz="1900">
              <a:latin typeface="Myriad Pro Black"/>
              <a:cs typeface="Myriad Pro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07990" y="1537074"/>
            <a:ext cx="926465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25" dirty="0">
                <a:solidFill>
                  <a:srgbClr val="404040"/>
                </a:solidFill>
                <a:latin typeface="Calibri"/>
                <a:cs typeface="Calibri"/>
              </a:rPr>
              <a:t>2022</a:t>
            </a:r>
            <a:endParaRPr sz="30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75"/>
              </a:spcBef>
            </a:pPr>
            <a:r>
              <a:rPr sz="1700" b="1" spc="-65" dirty="0">
                <a:latin typeface="Trebuchet MS"/>
                <a:cs typeface="Trebuchet MS"/>
              </a:rPr>
              <a:t>a/o</a:t>
            </a:r>
            <a:r>
              <a:rPr sz="1700" b="1" spc="-245" dirty="0">
                <a:latin typeface="Trebuchet MS"/>
                <a:cs typeface="Trebuchet MS"/>
              </a:rPr>
              <a:t> </a:t>
            </a:r>
            <a:r>
              <a:rPr sz="1700" b="1" spc="-150" dirty="0">
                <a:latin typeface="Trebuchet MS"/>
                <a:cs typeface="Trebuchet MS"/>
              </a:rPr>
              <a:t>9/1/22</a:t>
            </a:r>
            <a:endParaRPr sz="1700">
              <a:latin typeface="Trebuchet MS"/>
              <a:cs typeface="Trebuchet MS"/>
            </a:endParaRPr>
          </a:p>
          <a:p>
            <a:pPr marL="259715">
              <a:lnSpc>
                <a:spcPct val="100000"/>
              </a:lnSpc>
              <a:spcBef>
                <a:spcPts val="985"/>
              </a:spcBef>
            </a:pPr>
            <a:r>
              <a:rPr sz="1900" b="1" spc="-10" dirty="0">
                <a:latin typeface="Myriad Pro Black"/>
                <a:cs typeface="Myriad Pro Black"/>
              </a:rPr>
              <a:t>18-</a:t>
            </a:r>
            <a:r>
              <a:rPr sz="1900" b="1" spc="-25" dirty="0">
                <a:latin typeface="Myriad Pro Black"/>
                <a:cs typeface="Myriad Pro Black"/>
              </a:rPr>
              <a:t>24</a:t>
            </a:r>
            <a:endParaRPr sz="1900">
              <a:latin typeface="Myriad Pro Black"/>
              <a:cs typeface="Myriad Pro Black"/>
            </a:endParaRPr>
          </a:p>
          <a:p>
            <a:pPr marL="293370">
              <a:lnSpc>
                <a:spcPct val="100000"/>
              </a:lnSpc>
              <a:spcBef>
                <a:spcPts val="340"/>
              </a:spcBef>
            </a:pPr>
            <a:r>
              <a:rPr sz="1900" b="1" spc="-20" dirty="0">
                <a:latin typeface="Myriad Pro Black"/>
                <a:cs typeface="Myriad Pro Black"/>
              </a:rPr>
              <a:t>1.3%</a:t>
            </a:r>
            <a:endParaRPr sz="1900">
              <a:latin typeface="Myriad Pro Black"/>
              <a:cs typeface="Myriad Pro Blac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675620" y="3222906"/>
            <a:ext cx="6124575" cy="6124575"/>
            <a:chOff x="10675620" y="3222906"/>
            <a:chExt cx="6124575" cy="6124575"/>
          </a:xfrm>
        </p:grpSpPr>
        <p:sp>
          <p:nvSpPr>
            <p:cNvPr id="22" name="object 22"/>
            <p:cNvSpPr/>
            <p:nvPr/>
          </p:nvSpPr>
          <p:spPr>
            <a:xfrm>
              <a:off x="13737717" y="3222906"/>
              <a:ext cx="401955" cy="3062605"/>
            </a:xfrm>
            <a:custGeom>
              <a:avLst/>
              <a:gdLst/>
              <a:ahLst/>
              <a:cxnLst/>
              <a:rect l="l" t="t" r="r" b="b"/>
              <a:pathLst>
                <a:path w="401955" h="3062604">
                  <a:moveTo>
                    <a:pt x="0" y="3062270"/>
                  </a:moveTo>
                  <a:lnTo>
                    <a:pt x="0" y="0"/>
                  </a:lnTo>
                  <a:lnTo>
                    <a:pt x="50419" y="413"/>
                  </a:lnTo>
                  <a:lnTo>
                    <a:pt x="100785" y="1654"/>
                  </a:lnTo>
                  <a:lnTo>
                    <a:pt x="151096" y="3723"/>
                  </a:lnTo>
                  <a:lnTo>
                    <a:pt x="201352" y="6619"/>
                  </a:lnTo>
                  <a:lnTo>
                    <a:pt x="251554" y="10343"/>
                  </a:lnTo>
                  <a:lnTo>
                    <a:pt x="301701" y="14894"/>
                  </a:lnTo>
                  <a:lnTo>
                    <a:pt x="351793" y="20272"/>
                  </a:lnTo>
                  <a:lnTo>
                    <a:pt x="401832" y="26478"/>
                  </a:lnTo>
                  <a:lnTo>
                    <a:pt x="0" y="3062270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37717" y="3233095"/>
              <a:ext cx="2624455" cy="3052445"/>
            </a:xfrm>
            <a:custGeom>
              <a:avLst/>
              <a:gdLst/>
              <a:ahLst/>
              <a:cxnLst/>
              <a:rect l="l" t="t" r="r" b="b"/>
              <a:pathLst>
                <a:path w="2624455" h="3052445">
                  <a:moveTo>
                    <a:pt x="0" y="3052080"/>
                  </a:moveTo>
                  <a:lnTo>
                    <a:pt x="249603" y="0"/>
                  </a:lnTo>
                  <a:lnTo>
                    <a:pt x="294769" y="4030"/>
                  </a:lnTo>
                  <a:lnTo>
                    <a:pt x="339860" y="8728"/>
                  </a:lnTo>
                  <a:lnTo>
                    <a:pt x="384876" y="14093"/>
                  </a:lnTo>
                  <a:lnTo>
                    <a:pt x="429819" y="20125"/>
                  </a:lnTo>
                  <a:lnTo>
                    <a:pt x="474667" y="26821"/>
                  </a:lnTo>
                  <a:lnTo>
                    <a:pt x="519401" y="34180"/>
                  </a:lnTo>
                  <a:lnTo>
                    <a:pt x="564021" y="42200"/>
                  </a:lnTo>
                  <a:lnTo>
                    <a:pt x="608527" y="50882"/>
                  </a:lnTo>
                  <a:lnTo>
                    <a:pt x="652900" y="60221"/>
                  </a:lnTo>
                  <a:lnTo>
                    <a:pt x="697120" y="70215"/>
                  </a:lnTo>
                  <a:lnTo>
                    <a:pt x="741188" y="80862"/>
                  </a:lnTo>
                  <a:lnTo>
                    <a:pt x="785102" y="92163"/>
                  </a:lnTo>
                  <a:lnTo>
                    <a:pt x="828844" y="104112"/>
                  </a:lnTo>
                  <a:lnTo>
                    <a:pt x="872395" y="116705"/>
                  </a:lnTo>
                  <a:lnTo>
                    <a:pt x="915755" y="129942"/>
                  </a:lnTo>
                  <a:lnTo>
                    <a:pt x="958924" y="143823"/>
                  </a:lnTo>
                  <a:lnTo>
                    <a:pt x="1001882" y="158340"/>
                  </a:lnTo>
                  <a:lnTo>
                    <a:pt x="1044612" y="173489"/>
                  </a:lnTo>
                  <a:lnTo>
                    <a:pt x="1087112" y="189269"/>
                  </a:lnTo>
                  <a:lnTo>
                    <a:pt x="1129383" y="205681"/>
                  </a:lnTo>
                  <a:lnTo>
                    <a:pt x="1171407" y="222716"/>
                  </a:lnTo>
                  <a:lnTo>
                    <a:pt x="1213165" y="240367"/>
                  </a:lnTo>
                  <a:lnTo>
                    <a:pt x="1254656" y="258635"/>
                  </a:lnTo>
                  <a:lnTo>
                    <a:pt x="1295882" y="277520"/>
                  </a:lnTo>
                  <a:lnTo>
                    <a:pt x="1336824" y="297012"/>
                  </a:lnTo>
                  <a:lnTo>
                    <a:pt x="1377463" y="317104"/>
                  </a:lnTo>
                  <a:lnTo>
                    <a:pt x="1417801" y="337796"/>
                  </a:lnTo>
                  <a:lnTo>
                    <a:pt x="1457837" y="359088"/>
                  </a:lnTo>
                  <a:lnTo>
                    <a:pt x="1497553" y="380970"/>
                  </a:lnTo>
                  <a:lnTo>
                    <a:pt x="1536932" y="403432"/>
                  </a:lnTo>
                  <a:lnTo>
                    <a:pt x="1575975" y="426475"/>
                  </a:lnTo>
                  <a:lnTo>
                    <a:pt x="1614680" y="450099"/>
                  </a:lnTo>
                  <a:lnTo>
                    <a:pt x="1653031" y="474293"/>
                  </a:lnTo>
                  <a:lnTo>
                    <a:pt x="1691012" y="499047"/>
                  </a:lnTo>
                  <a:lnTo>
                    <a:pt x="1728622" y="524361"/>
                  </a:lnTo>
                  <a:lnTo>
                    <a:pt x="1765861" y="550234"/>
                  </a:lnTo>
                  <a:lnTo>
                    <a:pt x="1802713" y="576656"/>
                  </a:lnTo>
                  <a:lnTo>
                    <a:pt x="1839162" y="603615"/>
                  </a:lnTo>
                  <a:lnTo>
                    <a:pt x="1875208" y="631110"/>
                  </a:lnTo>
                  <a:lnTo>
                    <a:pt x="1910850" y="659143"/>
                  </a:lnTo>
                  <a:lnTo>
                    <a:pt x="1946073" y="687699"/>
                  </a:lnTo>
                  <a:lnTo>
                    <a:pt x="1980863" y="716768"/>
                  </a:lnTo>
                  <a:lnTo>
                    <a:pt x="2015218" y="746349"/>
                  </a:lnTo>
                  <a:lnTo>
                    <a:pt x="2049138" y="776442"/>
                  </a:lnTo>
                  <a:lnTo>
                    <a:pt x="2082610" y="807033"/>
                  </a:lnTo>
                  <a:lnTo>
                    <a:pt x="2115618" y="838110"/>
                  </a:lnTo>
                  <a:lnTo>
                    <a:pt x="2148161" y="869673"/>
                  </a:lnTo>
                  <a:lnTo>
                    <a:pt x="2180241" y="901721"/>
                  </a:lnTo>
                  <a:lnTo>
                    <a:pt x="2211843" y="934240"/>
                  </a:lnTo>
                  <a:lnTo>
                    <a:pt x="2242954" y="967216"/>
                  </a:lnTo>
                  <a:lnTo>
                    <a:pt x="2273572" y="1000650"/>
                  </a:lnTo>
                  <a:lnTo>
                    <a:pt x="2303699" y="1034540"/>
                  </a:lnTo>
                  <a:lnTo>
                    <a:pt x="2333321" y="1068873"/>
                  </a:lnTo>
                  <a:lnTo>
                    <a:pt x="2362425" y="1103632"/>
                  </a:lnTo>
                  <a:lnTo>
                    <a:pt x="2391011" y="1138820"/>
                  </a:lnTo>
                  <a:lnTo>
                    <a:pt x="2419079" y="1174434"/>
                  </a:lnTo>
                  <a:lnTo>
                    <a:pt x="2446617" y="1210460"/>
                  </a:lnTo>
                  <a:lnTo>
                    <a:pt x="2473612" y="1246881"/>
                  </a:lnTo>
                  <a:lnTo>
                    <a:pt x="2500065" y="1283699"/>
                  </a:lnTo>
                  <a:lnTo>
                    <a:pt x="2525975" y="1320912"/>
                  </a:lnTo>
                  <a:lnTo>
                    <a:pt x="2551333" y="1358504"/>
                  </a:lnTo>
                  <a:lnTo>
                    <a:pt x="2576125" y="1396460"/>
                  </a:lnTo>
                  <a:lnTo>
                    <a:pt x="2600353" y="1434779"/>
                  </a:lnTo>
                  <a:lnTo>
                    <a:pt x="2624015" y="1473460"/>
                  </a:lnTo>
                  <a:lnTo>
                    <a:pt x="0" y="3052080"/>
                  </a:lnTo>
                  <a:close/>
                </a:path>
              </a:pathLst>
            </a:custGeom>
            <a:solidFill>
              <a:srgbClr val="009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37717" y="4577383"/>
              <a:ext cx="3062605" cy="3826510"/>
            </a:xfrm>
            <a:custGeom>
              <a:avLst/>
              <a:gdLst/>
              <a:ahLst/>
              <a:cxnLst/>
              <a:rect l="l" t="t" r="r" b="b"/>
              <a:pathLst>
                <a:path w="3062605" h="3826509">
                  <a:moveTo>
                    <a:pt x="2211191" y="3826315"/>
                  </a:moveTo>
                  <a:lnTo>
                    <a:pt x="0" y="1707793"/>
                  </a:lnTo>
                  <a:lnTo>
                    <a:pt x="2541838" y="0"/>
                  </a:lnTo>
                  <a:lnTo>
                    <a:pt x="2577438" y="54218"/>
                  </a:lnTo>
                  <a:lnTo>
                    <a:pt x="2611882" y="109178"/>
                  </a:lnTo>
                  <a:lnTo>
                    <a:pt x="2645154" y="164855"/>
                  </a:lnTo>
                  <a:lnTo>
                    <a:pt x="2677240" y="221224"/>
                  </a:lnTo>
                  <a:lnTo>
                    <a:pt x="2708124" y="278261"/>
                  </a:lnTo>
                  <a:lnTo>
                    <a:pt x="2737794" y="335939"/>
                  </a:lnTo>
                  <a:lnTo>
                    <a:pt x="2766235" y="394232"/>
                  </a:lnTo>
                  <a:lnTo>
                    <a:pt x="2793434" y="453114"/>
                  </a:lnTo>
                  <a:lnTo>
                    <a:pt x="2819382" y="512559"/>
                  </a:lnTo>
                  <a:lnTo>
                    <a:pt x="2844064" y="572541"/>
                  </a:lnTo>
                  <a:lnTo>
                    <a:pt x="2867470" y="633032"/>
                  </a:lnTo>
                  <a:lnTo>
                    <a:pt x="2889590" y="694005"/>
                  </a:lnTo>
                  <a:lnTo>
                    <a:pt x="2910413" y="755433"/>
                  </a:lnTo>
                  <a:lnTo>
                    <a:pt x="2929931" y="817288"/>
                  </a:lnTo>
                  <a:lnTo>
                    <a:pt x="2948134" y="879542"/>
                  </a:lnTo>
                  <a:lnTo>
                    <a:pt x="2965015" y="942169"/>
                  </a:lnTo>
                  <a:lnTo>
                    <a:pt x="2980566" y="1005138"/>
                  </a:lnTo>
                  <a:lnTo>
                    <a:pt x="2994779" y="1068423"/>
                  </a:lnTo>
                  <a:lnTo>
                    <a:pt x="3007649" y="1131995"/>
                  </a:lnTo>
                  <a:lnTo>
                    <a:pt x="3019169" y="1195825"/>
                  </a:lnTo>
                  <a:lnTo>
                    <a:pt x="3029336" y="1259885"/>
                  </a:lnTo>
                  <a:lnTo>
                    <a:pt x="3038143" y="1324145"/>
                  </a:lnTo>
                  <a:lnTo>
                    <a:pt x="3045587" y="1388578"/>
                  </a:lnTo>
                  <a:lnTo>
                    <a:pt x="3051664" y="1453154"/>
                  </a:lnTo>
                  <a:lnTo>
                    <a:pt x="3056373" y="1517844"/>
                  </a:lnTo>
                  <a:lnTo>
                    <a:pt x="3059711" y="1582620"/>
                  </a:lnTo>
                  <a:lnTo>
                    <a:pt x="3061675" y="1647451"/>
                  </a:lnTo>
                  <a:lnTo>
                    <a:pt x="3062267" y="1712310"/>
                  </a:lnTo>
                  <a:lnTo>
                    <a:pt x="3061484" y="1777167"/>
                  </a:lnTo>
                  <a:lnTo>
                    <a:pt x="3059328" y="1841992"/>
                  </a:lnTo>
                  <a:lnTo>
                    <a:pt x="3055800" y="1906758"/>
                  </a:lnTo>
                  <a:lnTo>
                    <a:pt x="3050900" y="1971434"/>
                  </a:lnTo>
                  <a:lnTo>
                    <a:pt x="3044632" y="2035992"/>
                  </a:lnTo>
                  <a:lnTo>
                    <a:pt x="3036998" y="2100402"/>
                  </a:lnTo>
                  <a:lnTo>
                    <a:pt x="3028002" y="2164636"/>
                  </a:lnTo>
                  <a:lnTo>
                    <a:pt x="3017646" y="2228666"/>
                  </a:lnTo>
                  <a:lnTo>
                    <a:pt x="3005938" y="2292462"/>
                  </a:lnTo>
                  <a:lnTo>
                    <a:pt x="2992880" y="2355995"/>
                  </a:lnTo>
                  <a:lnTo>
                    <a:pt x="2978480" y="2419238"/>
                  </a:lnTo>
                  <a:lnTo>
                    <a:pt x="2962743" y="2482161"/>
                  </a:lnTo>
                  <a:lnTo>
                    <a:pt x="2945678" y="2544737"/>
                  </a:lnTo>
                  <a:lnTo>
                    <a:pt x="2927291" y="2606937"/>
                  </a:lnTo>
                  <a:lnTo>
                    <a:pt x="2907591" y="2668735"/>
                  </a:lnTo>
                  <a:lnTo>
                    <a:pt x="2886586" y="2730101"/>
                  </a:lnTo>
                  <a:lnTo>
                    <a:pt x="2864286" y="2791009"/>
                  </a:lnTo>
                  <a:lnTo>
                    <a:pt x="2840702" y="2851430"/>
                  </a:lnTo>
                  <a:lnTo>
                    <a:pt x="2815843" y="2911339"/>
                  </a:lnTo>
                  <a:lnTo>
                    <a:pt x="2789721" y="2970707"/>
                  </a:lnTo>
                  <a:lnTo>
                    <a:pt x="2762347" y="3029509"/>
                  </a:lnTo>
                  <a:lnTo>
                    <a:pt x="2733734" y="3087718"/>
                  </a:lnTo>
                  <a:lnTo>
                    <a:pt x="2703895" y="3145308"/>
                  </a:lnTo>
                  <a:lnTo>
                    <a:pt x="2672842" y="3202253"/>
                  </a:lnTo>
                  <a:lnTo>
                    <a:pt x="2640591" y="3258527"/>
                  </a:lnTo>
                  <a:lnTo>
                    <a:pt x="2607154" y="3314107"/>
                  </a:lnTo>
                  <a:lnTo>
                    <a:pt x="2572548" y="3368965"/>
                  </a:lnTo>
                  <a:lnTo>
                    <a:pt x="2536788" y="3423077"/>
                  </a:lnTo>
                  <a:lnTo>
                    <a:pt x="2499890" y="3476421"/>
                  </a:lnTo>
                  <a:lnTo>
                    <a:pt x="2461871" y="3528971"/>
                  </a:lnTo>
                  <a:lnTo>
                    <a:pt x="2422747" y="3580704"/>
                  </a:lnTo>
                  <a:lnTo>
                    <a:pt x="2382535" y="3631597"/>
                  </a:lnTo>
                  <a:lnTo>
                    <a:pt x="2341256" y="3681627"/>
                  </a:lnTo>
                  <a:lnTo>
                    <a:pt x="2298925" y="3730771"/>
                  </a:lnTo>
                  <a:lnTo>
                    <a:pt x="2255564" y="3779008"/>
                  </a:lnTo>
                  <a:lnTo>
                    <a:pt x="2211191" y="3826315"/>
                  </a:lnTo>
                  <a:close/>
                </a:path>
              </a:pathLst>
            </a:custGeom>
            <a:solidFill>
              <a:srgbClr val="00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737717" y="6285176"/>
              <a:ext cx="2314575" cy="3026410"/>
            </a:xfrm>
            <a:custGeom>
              <a:avLst/>
              <a:gdLst/>
              <a:ahLst/>
              <a:cxnLst/>
              <a:rect l="l" t="t" r="r" b="b"/>
              <a:pathLst>
                <a:path w="2314575" h="3026409">
                  <a:moveTo>
                    <a:pt x="469726" y="3026029"/>
                  </a:moveTo>
                  <a:lnTo>
                    <a:pt x="0" y="0"/>
                  </a:lnTo>
                  <a:lnTo>
                    <a:pt x="2314309" y="2005360"/>
                  </a:lnTo>
                  <a:lnTo>
                    <a:pt x="2278709" y="2045723"/>
                  </a:lnTo>
                  <a:lnTo>
                    <a:pt x="2242422" y="2085437"/>
                  </a:lnTo>
                  <a:lnTo>
                    <a:pt x="2205448" y="2124500"/>
                  </a:lnTo>
                  <a:lnTo>
                    <a:pt x="2167788" y="2162913"/>
                  </a:lnTo>
                  <a:lnTo>
                    <a:pt x="2129440" y="2200677"/>
                  </a:lnTo>
                  <a:lnTo>
                    <a:pt x="2090436" y="2237761"/>
                  </a:lnTo>
                  <a:lnTo>
                    <a:pt x="2050804" y="2274138"/>
                  </a:lnTo>
                  <a:lnTo>
                    <a:pt x="2010546" y="2309806"/>
                  </a:lnTo>
                  <a:lnTo>
                    <a:pt x="1969660" y="2344767"/>
                  </a:lnTo>
                  <a:lnTo>
                    <a:pt x="1928147" y="2379020"/>
                  </a:lnTo>
                  <a:lnTo>
                    <a:pt x="1886040" y="2412540"/>
                  </a:lnTo>
                  <a:lnTo>
                    <a:pt x="1843370" y="2445299"/>
                  </a:lnTo>
                  <a:lnTo>
                    <a:pt x="1800137" y="2477298"/>
                  </a:lnTo>
                  <a:lnTo>
                    <a:pt x="1756342" y="2508537"/>
                  </a:lnTo>
                  <a:lnTo>
                    <a:pt x="1711984" y="2539016"/>
                  </a:lnTo>
                  <a:lnTo>
                    <a:pt x="1667098" y="2568711"/>
                  </a:lnTo>
                  <a:lnTo>
                    <a:pt x="1621718" y="2597600"/>
                  </a:lnTo>
                  <a:lnTo>
                    <a:pt x="1575845" y="2625683"/>
                  </a:lnTo>
                  <a:lnTo>
                    <a:pt x="1529478" y="2652959"/>
                  </a:lnTo>
                  <a:lnTo>
                    <a:pt x="1482617" y="2679429"/>
                  </a:lnTo>
                  <a:lnTo>
                    <a:pt x="1435298" y="2705072"/>
                  </a:lnTo>
                  <a:lnTo>
                    <a:pt x="1387559" y="2729868"/>
                  </a:lnTo>
                  <a:lnTo>
                    <a:pt x="1339399" y="2753817"/>
                  </a:lnTo>
                  <a:lnTo>
                    <a:pt x="1290817" y="2776920"/>
                  </a:lnTo>
                  <a:lnTo>
                    <a:pt x="1241815" y="2799176"/>
                  </a:lnTo>
                  <a:lnTo>
                    <a:pt x="1192429" y="2820569"/>
                  </a:lnTo>
                  <a:lnTo>
                    <a:pt x="1142698" y="2841081"/>
                  </a:lnTo>
                  <a:lnTo>
                    <a:pt x="1092622" y="2860712"/>
                  </a:lnTo>
                  <a:lnTo>
                    <a:pt x="1042201" y="2879463"/>
                  </a:lnTo>
                  <a:lnTo>
                    <a:pt x="991435" y="2897334"/>
                  </a:lnTo>
                  <a:lnTo>
                    <a:pt x="940363" y="2914311"/>
                  </a:lnTo>
                  <a:lnTo>
                    <a:pt x="889024" y="2930381"/>
                  </a:lnTo>
                  <a:lnTo>
                    <a:pt x="837419" y="2945544"/>
                  </a:lnTo>
                  <a:lnTo>
                    <a:pt x="785547" y="2959799"/>
                  </a:lnTo>
                  <a:lnTo>
                    <a:pt x="733408" y="2973147"/>
                  </a:lnTo>
                  <a:lnTo>
                    <a:pt x="681044" y="2985578"/>
                  </a:lnTo>
                  <a:lnTo>
                    <a:pt x="628493" y="2997082"/>
                  </a:lnTo>
                  <a:lnTo>
                    <a:pt x="575757" y="3007658"/>
                  </a:lnTo>
                  <a:lnTo>
                    <a:pt x="522834" y="3017307"/>
                  </a:lnTo>
                  <a:lnTo>
                    <a:pt x="469726" y="3026029"/>
                  </a:lnTo>
                  <a:close/>
                </a:path>
              </a:pathLst>
            </a:custGeom>
            <a:solidFill>
              <a:srgbClr val="004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75638" y="6285176"/>
              <a:ext cx="3683000" cy="3062605"/>
            </a:xfrm>
            <a:custGeom>
              <a:avLst/>
              <a:gdLst/>
              <a:ahLst/>
              <a:cxnLst/>
              <a:rect l="l" t="t" r="r" b="b"/>
              <a:pathLst>
                <a:path w="3683000" h="3062604">
                  <a:moveTo>
                    <a:pt x="3096087" y="3062081"/>
                  </a:moveTo>
                  <a:lnTo>
                    <a:pt x="3011705" y="3061855"/>
                  </a:lnTo>
                  <a:lnTo>
                    <a:pt x="2927362" y="3059305"/>
                  </a:lnTo>
                  <a:lnTo>
                    <a:pt x="2843121" y="3054432"/>
                  </a:lnTo>
                  <a:lnTo>
                    <a:pt x="2759046" y="3047240"/>
                  </a:lnTo>
                  <a:lnTo>
                    <a:pt x="2675202" y="3037733"/>
                  </a:lnTo>
                  <a:lnTo>
                    <a:pt x="2591651" y="3025920"/>
                  </a:lnTo>
                  <a:lnTo>
                    <a:pt x="2508457" y="3011810"/>
                  </a:lnTo>
                  <a:lnTo>
                    <a:pt x="2425684" y="2995413"/>
                  </a:lnTo>
                  <a:lnTo>
                    <a:pt x="2343394" y="2976741"/>
                  </a:lnTo>
                  <a:lnTo>
                    <a:pt x="2261649" y="2955810"/>
                  </a:lnTo>
                  <a:lnTo>
                    <a:pt x="2180513" y="2932633"/>
                  </a:lnTo>
                  <a:lnTo>
                    <a:pt x="2100045" y="2907230"/>
                  </a:lnTo>
                  <a:lnTo>
                    <a:pt x="2020308" y="2879620"/>
                  </a:lnTo>
                  <a:lnTo>
                    <a:pt x="1941362" y="2849823"/>
                  </a:lnTo>
                  <a:lnTo>
                    <a:pt x="1863268" y="2817862"/>
                  </a:lnTo>
                  <a:lnTo>
                    <a:pt x="1786083" y="2783762"/>
                  </a:lnTo>
                  <a:lnTo>
                    <a:pt x="1709867" y="2747548"/>
                  </a:lnTo>
                  <a:lnTo>
                    <a:pt x="1634678" y="2709248"/>
                  </a:lnTo>
                  <a:lnTo>
                    <a:pt x="1560573" y="2668890"/>
                  </a:lnTo>
                  <a:lnTo>
                    <a:pt x="1487608" y="2626507"/>
                  </a:lnTo>
                  <a:lnTo>
                    <a:pt x="1415838" y="2582129"/>
                  </a:lnTo>
                  <a:lnTo>
                    <a:pt x="1345318" y="2535791"/>
                  </a:lnTo>
                  <a:lnTo>
                    <a:pt x="1276103" y="2487526"/>
                  </a:lnTo>
                  <a:lnTo>
                    <a:pt x="1208242" y="2437374"/>
                  </a:lnTo>
                  <a:lnTo>
                    <a:pt x="1141790" y="2385371"/>
                  </a:lnTo>
                  <a:lnTo>
                    <a:pt x="1076796" y="2331556"/>
                  </a:lnTo>
                  <a:lnTo>
                    <a:pt x="1013309" y="2275971"/>
                  </a:lnTo>
                  <a:lnTo>
                    <a:pt x="951377" y="2218658"/>
                  </a:lnTo>
                  <a:lnTo>
                    <a:pt x="891049" y="2159660"/>
                  </a:lnTo>
                  <a:lnTo>
                    <a:pt x="832368" y="2099022"/>
                  </a:lnTo>
                  <a:lnTo>
                    <a:pt x="775381" y="2036791"/>
                  </a:lnTo>
                  <a:lnTo>
                    <a:pt x="720130" y="1973013"/>
                  </a:lnTo>
                  <a:lnTo>
                    <a:pt x="666658" y="1907737"/>
                  </a:lnTo>
                  <a:lnTo>
                    <a:pt x="615003" y="1841012"/>
                  </a:lnTo>
                  <a:lnTo>
                    <a:pt x="565208" y="1772889"/>
                  </a:lnTo>
                  <a:lnTo>
                    <a:pt x="517308" y="1703421"/>
                  </a:lnTo>
                  <a:lnTo>
                    <a:pt x="471340" y="1632659"/>
                  </a:lnTo>
                  <a:lnTo>
                    <a:pt x="427339" y="1560658"/>
                  </a:lnTo>
                  <a:lnTo>
                    <a:pt x="385339" y="1487471"/>
                  </a:lnTo>
                  <a:lnTo>
                    <a:pt x="345372" y="1413155"/>
                  </a:lnTo>
                  <a:lnTo>
                    <a:pt x="307467" y="1337766"/>
                  </a:lnTo>
                  <a:lnTo>
                    <a:pt x="271653" y="1261361"/>
                  </a:lnTo>
                  <a:lnTo>
                    <a:pt x="237959" y="1183999"/>
                  </a:lnTo>
                  <a:lnTo>
                    <a:pt x="206409" y="1105737"/>
                  </a:lnTo>
                  <a:lnTo>
                    <a:pt x="177027" y="1026636"/>
                  </a:lnTo>
                  <a:lnTo>
                    <a:pt x="149836" y="946755"/>
                  </a:lnTo>
                  <a:lnTo>
                    <a:pt x="124856" y="866155"/>
                  </a:lnTo>
                  <a:lnTo>
                    <a:pt x="102106" y="784898"/>
                  </a:lnTo>
                  <a:lnTo>
                    <a:pt x="81604" y="703045"/>
                  </a:lnTo>
                  <a:lnTo>
                    <a:pt x="63364" y="620658"/>
                  </a:lnTo>
                  <a:lnTo>
                    <a:pt x="47402" y="537800"/>
                  </a:lnTo>
                  <a:lnTo>
                    <a:pt x="33728" y="454533"/>
                  </a:lnTo>
                  <a:lnTo>
                    <a:pt x="22355" y="370921"/>
                  </a:lnTo>
                  <a:lnTo>
                    <a:pt x="13289" y="287028"/>
                  </a:lnTo>
                  <a:lnTo>
                    <a:pt x="6538" y="202917"/>
                  </a:lnTo>
                  <a:lnTo>
                    <a:pt x="2107" y="118651"/>
                  </a:lnTo>
                  <a:lnTo>
                    <a:pt x="0" y="34296"/>
                  </a:lnTo>
                  <a:lnTo>
                    <a:pt x="3062078" y="0"/>
                  </a:lnTo>
                  <a:lnTo>
                    <a:pt x="3682456" y="2998771"/>
                  </a:lnTo>
                  <a:lnTo>
                    <a:pt x="3599596" y="3014726"/>
                  </a:lnTo>
                  <a:lnTo>
                    <a:pt x="3516328" y="3028391"/>
                  </a:lnTo>
                  <a:lnTo>
                    <a:pt x="3432715" y="3039758"/>
                  </a:lnTo>
                  <a:lnTo>
                    <a:pt x="3348821" y="3048815"/>
                  </a:lnTo>
                  <a:lnTo>
                    <a:pt x="3264708" y="3055559"/>
                  </a:lnTo>
                  <a:lnTo>
                    <a:pt x="3180442" y="3059982"/>
                  </a:lnTo>
                  <a:lnTo>
                    <a:pt x="3096087" y="3062081"/>
                  </a:lnTo>
                  <a:close/>
                </a:path>
              </a:pathLst>
            </a:custGeom>
            <a:solidFill>
              <a:srgbClr val="0E1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75620" y="3222906"/>
              <a:ext cx="3062605" cy="3249930"/>
            </a:xfrm>
            <a:custGeom>
              <a:avLst/>
              <a:gdLst/>
              <a:ahLst/>
              <a:cxnLst/>
              <a:rect l="l" t="t" r="r" b="b"/>
              <a:pathLst>
                <a:path w="3062605" h="3249929">
                  <a:moveTo>
                    <a:pt x="5559" y="3249563"/>
                  </a:moveTo>
                  <a:lnTo>
                    <a:pt x="1784" y="3171567"/>
                  </a:lnTo>
                  <a:lnTo>
                    <a:pt x="0" y="3093499"/>
                  </a:lnTo>
                  <a:lnTo>
                    <a:pt x="205" y="3015411"/>
                  </a:lnTo>
                  <a:lnTo>
                    <a:pt x="2401" y="2937353"/>
                  </a:lnTo>
                  <a:lnTo>
                    <a:pt x="6586" y="2859378"/>
                  </a:lnTo>
                  <a:lnTo>
                    <a:pt x="12758" y="2781534"/>
                  </a:lnTo>
                  <a:lnTo>
                    <a:pt x="20912" y="2703873"/>
                  </a:lnTo>
                  <a:lnTo>
                    <a:pt x="31042" y="2626445"/>
                  </a:lnTo>
                  <a:lnTo>
                    <a:pt x="43143" y="2549301"/>
                  </a:lnTo>
                  <a:lnTo>
                    <a:pt x="57207" y="2472490"/>
                  </a:lnTo>
                  <a:lnTo>
                    <a:pt x="73224" y="2396063"/>
                  </a:lnTo>
                  <a:lnTo>
                    <a:pt x="91184" y="2320069"/>
                  </a:lnTo>
                  <a:lnTo>
                    <a:pt x="111076" y="2244559"/>
                  </a:lnTo>
                  <a:lnTo>
                    <a:pt x="132886" y="2169579"/>
                  </a:lnTo>
                  <a:lnTo>
                    <a:pt x="156600" y="2095181"/>
                  </a:lnTo>
                  <a:lnTo>
                    <a:pt x="182202" y="2021411"/>
                  </a:lnTo>
                  <a:lnTo>
                    <a:pt x="209677" y="1948318"/>
                  </a:lnTo>
                  <a:lnTo>
                    <a:pt x="239007" y="1875950"/>
                  </a:lnTo>
                  <a:lnTo>
                    <a:pt x="270171" y="1804353"/>
                  </a:lnTo>
                  <a:lnTo>
                    <a:pt x="303150" y="1733574"/>
                  </a:lnTo>
                  <a:lnTo>
                    <a:pt x="337923" y="1663659"/>
                  </a:lnTo>
                  <a:lnTo>
                    <a:pt x="374467" y="1594654"/>
                  </a:lnTo>
                  <a:lnTo>
                    <a:pt x="412757" y="1526603"/>
                  </a:lnTo>
                  <a:lnTo>
                    <a:pt x="452771" y="1459550"/>
                  </a:lnTo>
                  <a:lnTo>
                    <a:pt x="494480" y="1393540"/>
                  </a:lnTo>
                  <a:lnTo>
                    <a:pt x="537858" y="1328614"/>
                  </a:lnTo>
                  <a:lnTo>
                    <a:pt x="582878" y="1264816"/>
                  </a:lnTo>
                  <a:lnTo>
                    <a:pt x="629509" y="1202187"/>
                  </a:lnTo>
                  <a:lnTo>
                    <a:pt x="677721" y="1140767"/>
                  </a:lnTo>
                  <a:lnTo>
                    <a:pt x="727483" y="1080597"/>
                  </a:lnTo>
                  <a:lnTo>
                    <a:pt x="778763" y="1021715"/>
                  </a:lnTo>
                  <a:lnTo>
                    <a:pt x="831528" y="964160"/>
                  </a:lnTo>
                  <a:lnTo>
                    <a:pt x="885742" y="907969"/>
                  </a:lnTo>
                  <a:lnTo>
                    <a:pt x="941371" y="853179"/>
                  </a:lnTo>
                  <a:lnTo>
                    <a:pt x="998378" y="799825"/>
                  </a:lnTo>
                  <a:lnTo>
                    <a:pt x="1056727" y="747943"/>
                  </a:lnTo>
                  <a:lnTo>
                    <a:pt x="1116380" y="697565"/>
                  </a:lnTo>
                  <a:lnTo>
                    <a:pt x="1177298" y="648725"/>
                  </a:lnTo>
                  <a:lnTo>
                    <a:pt x="1239440" y="601454"/>
                  </a:lnTo>
                  <a:lnTo>
                    <a:pt x="1302768" y="555783"/>
                  </a:lnTo>
                  <a:lnTo>
                    <a:pt x="1367239" y="511742"/>
                  </a:lnTo>
                  <a:lnTo>
                    <a:pt x="1432812" y="469360"/>
                  </a:lnTo>
                  <a:lnTo>
                    <a:pt x="1499443" y="428663"/>
                  </a:lnTo>
                  <a:lnTo>
                    <a:pt x="1567091" y="389678"/>
                  </a:lnTo>
                  <a:lnTo>
                    <a:pt x="1635710" y="352432"/>
                  </a:lnTo>
                  <a:lnTo>
                    <a:pt x="1705257" y="316947"/>
                  </a:lnTo>
                  <a:lnTo>
                    <a:pt x="1775685" y="283247"/>
                  </a:lnTo>
                  <a:lnTo>
                    <a:pt x="1846950" y="251354"/>
                  </a:lnTo>
                  <a:lnTo>
                    <a:pt x="1919004" y="221289"/>
                  </a:lnTo>
                  <a:lnTo>
                    <a:pt x="1991802" y="193071"/>
                  </a:lnTo>
                  <a:lnTo>
                    <a:pt x="2065295" y="166719"/>
                  </a:lnTo>
                  <a:lnTo>
                    <a:pt x="2139435" y="142249"/>
                  </a:lnTo>
                  <a:lnTo>
                    <a:pt x="2214176" y="119678"/>
                  </a:lnTo>
                  <a:lnTo>
                    <a:pt x="2289468" y="99020"/>
                  </a:lnTo>
                  <a:lnTo>
                    <a:pt x="2365262" y="80289"/>
                  </a:lnTo>
                  <a:lnTo>
                    <a:pt x="2441509" y="63496"/>
                  </a:lnTo>
                  <a:lnTo>
                    <a:pt x="2518159" y="48654"/>
                  </a:lnTo>
                  <a:lnTo>
                    <a:pt x="2595163" y="35771"/>
                  </a:lnTo>
                  <a:lnTo>
                    <a:pt x="2672469" y="24855"/>
                  </a:lnTo>
                  <a:lnTo>
                    <a:pt x="2750029" y="15915"/>
                  </a:lnTo>
                  <a:lnTo>
                    <a:pt x="2827792" y="8955"/>
                  </a:lnTo>
                  <a:lnTo>
                    <a:pt x="2905707" y="3981"/>
                  </a:lnTo>
                  <a:lnTo>
                    <a:pt x="2983723" y="995"/>
                  </a:lnTo>
                  <a:lnTo>
                    <a:pt x="3061790" y="0"/>
                  </a:lnTo>
                  <a:lnTo>
                    <a:pt x="3062096" y="3062270"/>
                  </a:lnTo>
                  <a:lnTo>
                    <a:pt x="5559" y="3249563"/>
                  </a:lnTo>
                  <a:close/>
                </a:path>
              </a:pathLst>
            </a:custGeom>
            <a:solidFill>
              <a:srgbClr val="58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180543" y="8992395"/>
            <a:ext cx="2498725" cy="11537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34"/>
              </a:spcBef>
            </a:pPr>
            <a:r>
              <a:rPr sz="1900" b="1" spc="-10" dirty="0">
                <a:latin typeface="Myriad Pro Black"/>
                <a:cs typeface="Myriad Pro Black"/>
              </a:rPr>
              <a:t>45-</a:t>
            </a:r>
            <a:r>
              <a:rPr sz="1900" b="1" spc="-25" dirty="0">
                <a:latin typeface="Myriad Pro Black"/>
                <a:cs typeface="Myriad Pro Black"/>
              </a:rPr>
              <a:t>54</a:t>
            </a:r>
            <a:endParaRPr sz="19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900" b="1" spc="-10" dirty="0">
                <a:latin typeface="Myriad Pro Black"/>
                <a:cs typeface="Myriad Pro Black"/>
              </a:rPr>
              <a:t>10.4%</a:t>
            </a:r>
            <a:endParaRPr sz="1900">
              <a:latin typeface="Myriad Pro Black"/>
              <a:cs typeface="Myriad Pro Black"/>
            </a:endParaRPr>
          </a:p>
          <a:p>
            <a:pPr marL="603885">
              <a:lnSpc>
                <a:spcPct val="100000"/>
              </a:lnSpc>
              <a:spcBef>
                <a:spcPts val="1540"/>
              </a:spcBef>
            </a:pPr>
            <a:r>
              <a:rPr sz="1750" b="1" spc="95" dirty="0">
                <a:latin typeface="Trebuchet MS"/>
                <a:cs typeface="Trebuchet MS"/>
              </a:rPr>
              <a:t>EMS/ODMAP</a:t>
            </a:r>
            <a:r>
              <a:rPr sz="1750" b="1" spc="-14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Data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882</Words>
  <Application>Microsoft Office PowerPoint</Application>
  <PresentationFormat>Custom</PresentationFormat>
  <Paragraphs>339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Myriad Pro Black</vt:lpstr>
      <vt:lpstr>Times New Roman</vt:lpstr>
      <vt:lpstr>Trebuchet MS</vt:lpstr>
      <vt:lpstr>Wingdings</vt:lpstr>
      <vt:lpstr>Office Theme</vt:lpstr>
      <vt:lpstr>COLLECTIVE IMPACT</vt:lpstr>
      <vt:lpstr>About us</vt:lpstr>
      <vt:lpstr>Why the Need for Concern?</vt:lpstr>
      <vt:lpstr>More Concern</vt:lpstr>
      <vt:lpstr>Data Collection</vt:lpstr>
      <vt:lpstr>2021</vt:lpstr>
      <vt:lpstr>PowerPoint Presentation</vt:lpstr>
      <vt:lpstr>PowerPoint Presentation</vt:lpstr>
      <vt:lpstr>Overdoses by Age</vt:lpstr>
      <vt:lpstr>Overdoses by Race</vt:lpstr>
      <vt:lpstr>Overdose by Location 2021 2022 a/o 9/1/22</vt:lpstr>
      <vt:lpstr>Overdose by Type 2021 2022 a/o 9/1/22</vt:lpstr>
      <vt:lpstr>Prevention Efforts</vt:lpstr>
      <vt:lpstr>Prescription Drop Box Installation</vt:lpstr>
      <vt:lpstr>Prescription Drug Take Backs</vt:lpstr>
      <vt:lpstr>Deterra Drug Deactivation 2021 - 2022</vt:lpstr>
      <vt:lpstr>Narcan</vt:lpstr>
      <vt:lpstr>COPE Community Outreach by Paramedicine Education</vt:lpstr>
      <vt:lpstr>TO INCREASE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Responders Pres</dc:title>
  <dc:creator>sstanley1993</dc:creator>
  <cp:keywords>DAFLfC5dCOE,BAES83oS7zQ</cp:keywords>
  <cp:lastModifiedBy>Vernon Kennedy</cp:lastModifiedBy>
  <cp:revision>1</cp:revision>
  <dcterms:created xsi:type="dcterms:W3CDTF">2022-09-16T01:44:22Z</dcterms:created>
  <dcterms:modified xsi:type="dcterms:W3CDTF">2022-09-16T12:02:54Z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2022-09-16T00:00:00Z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2022-09-16T00:00:00Z</vt:filetime>
  </property>
</Properties>
</file>